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74b6f24d9f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7f83c42f748fb"/>
  </p:sldMasterIdLst>
  <p:sldIdLst>
    <p:sldId xmlns:r="http://schemas.openxmlformats.org/officeDocument/2006/relationships" id="256" r:id="Rf1d4520b88c34cd0"/>
    <p:sldId xmlns:r="http://schemas.openxmlformats.org/officeDocument/2006/relationships" id="257" r:id="R4f4fd5585a8d463a"/>
    <p:sldId xmlns:r="http://schemas.openxmlformats.org/officeDocument/2006/relationships" id="258" r:id="Re6459b63da6e4ab3"/>
    <p:sldId xmlns:r="http://schemas.openxmlformats.org/officeDocument/2006/relationships" id="259" r:id="R8b3504eeab1342fb"/>
    <p:sldId xmlns:r="http://schemas.openxmlformats.org/officeDocument/2006/relationships" id="260" r:id="Rd7e5cbc6f8d542a0"/>
    <p:sldId xmlns:r="http://schemas.openxmlformats.org/officeDocument/2006/relationships" id="261" r:id="R6877ad153d3e4e6b"/>
    <p:sldId xmlns:r="http://schemas.openxmlformats.org/officeDocument/2006/relationships" id="262" r:id="R690acd28fb4743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7f83c42f748fb" /><Relationship Type="http://schemas.openxmlformats.org/officeDocument/2006/relationships/slide" Target="/ppt/slides/slide1.xml" Id="Rf1d4520b88c34cd0" /><Relationship Type="http://schemas.openxmlformats.org/officeDocument/2006/relationships/slide" Target="/ppt/slides/slide2.xml" Id="R4f4fd5585a8d463a" /><Relationship Type="http://schemas.openxmlformats.org/officeDocument/2006/relationships/slide" Target="/ppt/slides/slide3.xml" Id="Re6459b63da6e4ab3" /><Relationship Type="http://schemas.openxmlformats.org/officeDocument/2006/relationships/slide" Target="/ppt/slides/slide4.xml" Id="R8b3504eeab1342fb" /><Relationship Type="http://schemas.openxmlformats.org/officeDocument/2006/relationships/slide" Target="/ppt/slides/slide5.xml" Id="Rd7e5cbc6f8d542a0" /><Relationship Type="http://schemas.openxmlformats.org/officeDocument/2006/relationships/slide" Target="/ppt/slides/slide6.xml" Id="R6877ad153d3e4e6b" /><Relationship Type="http://schemas.openxmlformats.org/officeDocument/2006/relationships/slide" Target="/ppt/slides/slide7.xml" Id="R690acd28fb4743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46e790560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8eacfabb344f2" /><Relationship Type="http://schemas.openxmlformats.org/officeDocument/2006/relationships/theme" Target="/ppt/slideMasters/theme/theme1.xml" Id="R368b0787f5c148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8eacfabb344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49b68730f41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81cbc4b7e41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2d9b9b02648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f8f97bff145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c4710e6d744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5d9f0971d42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03f67fab348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