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9797749cf04c2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b40872df9c48f1"/>
  </p:sldMasterIdLst>
  <p:sldIdLst>
    <p:sldId xmlns:r="http://schemas.openxmlformats.org/officeDocument/2006/relationships" id="256" r:id="Rdc4aeaf6d7864909"/>
    <p:sldId xmlns:r="http://schemas.openxmlformats.org/officeDocument/2006/relationships" id="257" r:id="Rf0606dba28fb46d9"/>
    <p:sldId xmlns:r="http://schemas.openxmlformats.org/officeDocument/2006/relationships" id="258" r:id="R5d571b7c1d8d4d59"/>
    <p:sldId xmlns:r="http://schemas.openxmlformats.org/officeDocument/2006/relationships" id="259" r:id="R657f9f7ca1404929"/>
    <p:sldId xmlns:r="http://schemas.openxmlformats.org/officeDocument/2006/relationships" id="260" r:id="Rd48911af5c464214"/>
    <p:sldId xmlns:r="http://schemas.openxmlformats.org/officeDocument/2006/relationships" id="261" r:id="R283a66d51aa34c74"/>
    <p:sldId xmlns:r="http://schemas.openxmlformats.org/officeDocument/2006/relationships" id="262" r:id="R70552cf83040405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b40872df9c48f1" /><Relationship Type="http://schemas.openxmlformats.org/officeDocument/2006/relationships/slide" Target="/ppt/slides/slide1.xml" Id="Rdc4aeaf6d7864909" /><Relationship Type="http://schemas.openxmlformats.org/officeDocument/2006/relationships/slide" Target="/ppt/slides/slide2.xml" Id="Rf0606dba28fb46d9" /><Relationship Type="http://schemas.openxmlformats.org/officeDocument/2006/relationships/slide" Target="/ppt/slides/slide3.xml" Id="R5d571b7c1d8d4d59" /><Relationship Type="http://schemas.openxmlformats.org/officeDocument/2006/relationships/slide" Target="/ppt/slides/slide4.xml" Id="R657f9f7ca1404929" /><Relationship Type="http://schemas.openxmlformats.org/officeDocument/2006/relationships/slide" Target="/ppt/slides/slide5.xml" Id="Rd48911af5c464214" /><Relationship Type="http://schemas.openxmlformats.org/officeDocument/2006/relationships/slide" Target="/ppt/slides/slide6.xml" Id="R283a66d51aa34c74" /><Relationship Type="http://schemas.openxmlformats.org/officeDocument/2006/relationships/slide" Target="/ppt/slides/slide7.xml" Id="R70552cf83040405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e94f1119d246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67fbfcb9a7406b" /><Relationship Type="http://schemas.openxmlformats.org/officeDocument/2006/relationships/theme" Target="/ppt/slideMasters/theme/theme1.xml" Id="R5b52743ee54c44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67fbfcb9a740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ed98313bab4e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8db963bfad42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417b83390041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53555c294f46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87a1484fc245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be1a791b7f4f2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200e4829574b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VBM BYGGFORNYELSE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VBM BYGGFORNYELSE AS ble etablert [år] og holder til i Billingstad.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175 983 446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6 884 272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5 380 981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15 048 107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39 114 533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MONAR INVEST AS  –  40,5 %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KROGSGÅRD NIELS JØRGEN  –  20,5 %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ESPEN  –  19,5 %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HERMANNS INVEST AS  –  17,0 %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VBM BYGGFORNYELSE AS  –  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Billingstadsletta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1396 Billingstad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915 836 623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