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2991eb45e04d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b143c5d5e44b3f"/>
  </p:sldMasterIdLst>
  <p:sldIdLst>
    <p:sldId xmlns:r="http://schemas.openxmlformats.org/officeDocument/2006/relationships" id="256" r:id="R610e78693ed84051"/>
    <p:sldId xmlns:r="http://schemas.openxmlformats.org/officeDocument/2006/relationships" id="257" r:id="R3e966b5bf88c445f"/>
    <p:sldId xmlns:r="http://schemas.openxmlformats.org/officeDocument/2006/relationships" id="258" r:id="R707da68c9ac243df"/>
    <p:sldId xmlns:r="http://schemas.openxmlformats.org/officeDocument/2006/relationships" id="259" r:id="R450be4c1a1e94f27"/>
    <p:sldId xmlns:r="http://schemas.openxmlformats.org/officeDocument/2006/relationships" id="260" r:id="R01a4cad708e74b42"/>
    <p:sldId xmlns:r="http://schemas.openxmlformats.org/officeDocument/2006/relationships" id="261" r:id="Rba92a0caf3ef49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143c5d5e44b3f" /><Relationship Type="http://schemas.openxmlformats.org/officeDocument/2006/relationships/slide" Target="/ppt/slides/slide1.xml" Id="R610e78693ed84051" /><Relationship Type="http://schemas.openxmlformats.org/officeDocument/2006/relationships/slide" Target="/ppt/slides/slide2.xml" Id="R3e966b5bf88c445f" /><Relationship Type="http://schemas.openxmlformats.org/officeDocument/2006/relationships/slide" Target="/ppt/slides/slide3.xml" Id="R707da68c9ac243df" /><Relationship Type="http://schemas.openxmlformats.org/officeDocument/2006/relationships/slide" Target="/ppt/slides/slide4.xml" Id="R450be4c1a1e94f27" /><Relationship Type="http://schemas.openxmlformats.org/officeDocument/2006/relationships/slide" Target="/ppt/slides/slide5.xml" Id="R01a4cad708e74b42" /><Relationship Type="http://schemas.openxmlformats.org/officeDocument/2006/relationships/slide" Target="/ppt/slides/slide6.xml" Id="Rba92a0caf3ef49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2242b29fe4b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2d04a8c474925" /><Relationship Type="http://schemas.openxmlformats.org/officeDocument/2006/relationships/theme" Target="/ppt/slideMasters/theme/theme1.xml" Id="R4ecc8e0903ff4c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62d04a8c4749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0935cc8f44b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e16dec92446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0a27955d242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70e7dbae640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7c615012c48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1459cbfa945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