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f2d14b46ef4d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8dc758d86488f"/>
  </p:sldMasterIdLst>
  <p:sldIdLst>
    <p:sldId xmlns:r="http://schemas.openxmlformats.org/officeDocument/2006/relationships" id="256" r:id="R9882c100b5b84d5e"/>
    <p:sldId xmlns:r="http://schemas.openxmlformats.org/officeDocument/2006/relationships" id="257" r:id="R6e0f98482bbc4a24"/>
    <p:sldId xmlns:r="http://schemas.openxmlformats.org/officeDocument/2006/relationships" id="258" r:id="Rb9ebeced02e547ff"/>
    <p:sldId xmlns:r="http://schemas.openxmlformats.org/officeDocument/2006/relationships" id="259" r:id="Rcc313ab9f24a4ab7"/>
    <p:sldId xmlns:r="http://schemas.openxmlformats.org/officeDocument/2006/relationships" id="260" r:id="R00dbc151d8cd41c4"/>
    <p:sldId xmlns:r="http://schemas.openxmlformats.org/officeDocument/2006/relationships" id="261" r:id="R6a9ad7098cff4b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8dc758d86488f" /><Relationship Type="http://schemas.openxmlformats.org/officeDocument/2006/relationships/slide" Target="/ppt/slides/slide1.xml" Id="R9882c100b5b84d5e" /><Relationship Type="http://schemas.openxmlformats.org/officeDocument/2006/relationships/slide" Target="/ppt/slides/slide2.xml" Id="R6e0f98482bbc4a24" /><Relationship Type="http://schemas.openxmlformats.org/officeDocument/2006/relationships/slide" Target="/ppt/slides/slide3.xml" Id="Rb9ebeced02e547ff" /><Relationship Type="http://schemas.openxmlformats.org/officeDocument/2006/relationships/slide" Target="/ppt/slides/slide4.xml" Id="Rcc313ab9f24a4ab7" /><Relationship Type="http://schemas.openxmlformats.org/officeDocument/2006/relationships/slide" Target="/ppt/slides/slide5.xml" Id="R00dbc151d8cd41c4" /><Relationship Type="http://schemas.openxmlformats.org/officeDocument/2006/relationships/slide" Target="/ppt/slides/slide6.xml" Id="R6a9ad7098cff4b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38dd4aa7734d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d4bce8a104c81" /><Relationship Type="http://schemas.openxmlformats.org/officeDocument/2006/relationships/theme" Target="/ppt/slideMasters/theme/theme1.xml" Id="Rf5ff70279cd7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dd4bce8a104c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51011d4bc46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dcefe6d11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fa672b67549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37cb5b9b8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35c02473447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536b00e2f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