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93eb22184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fb41ae1564df9"/>
  </p:sldMasterIdLst>
  <p:sldIdLst>
    <p:sldId xmlns:r="http://schemas.openxmlformats.org/officeDocument/2006/relationships" id="256" r:id="R00e0b69df96a4d8f"/>
    <p:sldId xmlns:r="http://schemas.openxmlformats.org/officeDocument/2006/relationships" id="257" r:id="R91ad1f06dc93419e"/>
    <p:sldId xmlns:r="http://schemas.openxmlformats.org/officeDocument/2006/relationships" id="258" r:id="R7dcfcf925e1343d6"/>
    <p:sldId xmlns:r="http://schemas.openxmlformats.org/officeDocument/2006/relationships" id="259" r:id="R5e3bd35932494f6d"/>
    <p:sldId xmlns:r="http://schemas.openxmlformats.org/officeDocument/2006/relationships" id="260" r:id="R0437e70fa8334f5c"/>
    <p:sldId xmlns:r="http://schemas.openxmlformats.org/officeDocument/2006/relationships" id="261" r:id="R467a18626ae8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fb41ae1564df9" /><Relationship Type="http://schemas.openxmlformats.org/officeDocument/2006/relationships/slide" Target="/ppt/slides/slide1.xml" Id="R00e0b69df96a4d8f" /><Relationship Type="http://schemas.openxmlformats.org/officeDocument/2006/relationships/slide" Target="/ppt/slides/slide2.xml" Id="R91ad1f06dc93419e" /><Relationship Type="http://schemas.openxmlformats.org/officeDocument/2006/relationships/slide" Target="/ppt/slides/slide3.xml" Id="R7dcfcf925e1343d6" /><Relationship Type="http://schemas.openxmlformats.org/officeDocument/2006/relationships/slide" Target="/ppt/slides/slide4.xml" Id="R5e3bd35932494f6d" /><Relationship Type="http://schemas.openxmlformats.org/officeDocument/2006/relationships/slide" Target="/ppt/slides/slide5.xml" Id="R0437e70fa8334f5c" /><Relationship Type="http://schemas.openxmlformats.org/officeDocument/2006/relationships/slide" Target="/ppt/slides/slide6.xml" Id="R467a18626ae8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75150d7f8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53189f0d4bf2" /><Relationship Type="http://schemas.openxmlformats.org/officeDocument/2006/relationships/theme" Target="/ppt/slideMasters/theme/theme1.xml" Id="R0f473ad98f24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453189f0d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d801f954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715e694e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321c5a5d5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2c9ebbc5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5acb473b5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0cd84aad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