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cbb9df989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586856df84833"/>
  </p:sldMasterIdLst>
  <p:sldIdLst>
    <p:sldId xmlns:r="http://schemas.openxmlformats.org/officeDocument/2006/relationships" id="256" r:id="R5a578bdfd7c94c51"/>
    <p:sldId xmlns:r="http://schemas.openxmlformats.org/officeDocument/2006/relationships" id="257" r:id="Rc2a062e6f8ac4245"/>
    <p:sldId xmlns:r="http://schemas.openxmlformats.org/officeDocument/2006/relationships" id="258" r:id="R5bc0784f351d4131"/>
    <p:sldId xmlns:r="http://schemas.openxmlformats.org/officeDocument/2006/relationships" id="259" r:id="R094145ee21a24cdc"/>
    <p:sldId xmlns:r="http://schemas.openxmlformats.org/officeDocument/2006/relationships" id="260" r:id="Ree17c568322a4ba4"/>
    <p:sldId xmlns:r="http://schemas.openxmlformats.org/officeDocument/2006/relationships" id="261" r:id="Ra415fb2dbbe74aae"/>
    <p:sldId xmlns:r="http://schemas.openxmlformats.org/officeDocument/2006/relationships" id="262" r:id="R26e8e21f8dab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586856df84833" /><Relationship Type="http://schemas.openxmlformats.org/officeDocument/2006/relationships/slide" Target="/ppt/slides/slide1.xml" Id="R5a578bdfd7c94c51" /><Relationship Type="http://schemas.openxmlformats.org/officeDocument/2006/relationships/slide" Target="/ppt/slides/slide2.xml" Id="Rc2a062e6f8ac4245" /><Relationship Type="http://schemas.openxmlformats.org/officeDocument/2006/relationships/slide" Target="/ppt/slides/slide3.xml" Id="R5bc0784f351d4131" /><Relationship Type="http://schemas.openxmlformats.org/officeDocument/2006/relationships/slide" Target="/ppt/slides/slide4.xml" Id="R094145ee21a24cdc" /><Relationship Type="http://schemas.openxmlformats.org/officeDocument/2006/relationships/slide" Target="/ppt/slides/slide5.xml" Id="Ree17c568322a4ba4" /><Relationship Type="http://schemas.openxmlformats.org/officeDocument/2006/relationships/slide" Target="/ppt/slides/slide6.xml" Id="Ra415fb2dbbe74aae" /><Relationship Type="http://schemas.openxmlformats.org/officeDocument/2006/relationships/slide" Target="/ppt/slides/slide7.xml" Id="R26e8e21f8dab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de585d32f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dfad56a03444c" /><Relationship Type="http://schemas.openxmlformats.org/officeDocument/2006/relationships/theme" Target="/ppt/slideMasters/theme/theme1.xml" Id="Rf638cce2aa0347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dfad56a03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6911aa88649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daa56e965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13b73797b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e0709b958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758d95a1c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82157195f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2a3f70fa5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FOODFIGHTERS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3 826 403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FOODFIGHTERS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christel.thulin@gmail.com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915 744 141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FOODFIGHTERS AS</a:t>
            </a:r>
          </a:p>
        </p:txBody>
      </p:sp>
    </p:spTree>
  </p:cSld>
  <p:clrMapOvr>
    <a:masterClrMapping xmlns:a="http://schemas.openxmlformats.org/drawingml/2006/main"/>
  </p:clrMapOvr>
</p:sld>
</file>