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7c08883b1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b3959ce404d0c"/>
  </p:sldMasterIdLst>
  <p:sldIdLst>
    <p:sldId xmlns:r="http://schemas.openxmlformats.org/officeDocument/2006/relationships" id="256" r:id="R1f75215213c8455f"/>
    <p:sldId xmlns:r="http://schemas.openxmlformats.org/officeDocument/2006/relationships" id="257" r:id="R996c9f360cba4aba"/>
    <p:sldId xmlns:r="http://schemas.openxmlformats.org/officeDocument/2006/relationships" id="258" r:id="Rc1c2873f9bc543dd"/>
    <p:sldId xmlns:r="http://schemas.openxmlformats.org/officeDocument/2006/relationships" id="259" r:id="R817570a740214cf9"/>
    <p:sldId xmlns:r="http://schemas.openxmlformats.org/officeDocument/2006/relationships" id="260" r:id="R0f478d82133d4834"/>
    <p:sldId xmlns:r="http://schemas.openxmlformats.org/officeDocument/2006/relationships" id="261" r:id="Rb76a1b6cc9e64339"/>
    <p:sldId xmlns:r="http://schemas.openxmlformats.org/officeDocument/2006/relationships" id="262" r:id="R9433161dc989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b3959ce404d0c" /><Relationship Type="http://schemas.openxmlformats.org/officeDocument/2006/relationships/slide" Target="/ppt/slides/slide1.xml" Id="R1f75215213c8455f" /><Relationship Type="http://schemas.openxmlformats.org/officeDocument/2006/relationships/slide" Target="/ppt/slides/slide2.xml" Id="R996c9f360cba4aba" /><Relationship Type="http://schemas.openxmlformats.org/officeDocument/2006/relationships/slide" Target="/ppt/slides/slide3.xml" Id="Rc1c2873f9bc543dd" /><Relationship Type="http://schemas.openxmlformats.org/officeDocument/2006/relationships/slide" Target="/ppt/slides/slide4.xml" Id="R817570a740214cf9" /><Relationship Type="http://schemas.openxmlformats.org/officeDocument/2006/relationships/slide" Target="/ppt/slides/slide5.xml" Id="R0f478d82133d4834" /><Relationship Type="http://schemas.openxmlformats.org/officeDocument/2006/relationships/slide" Target="/ppt/slides/slide6.xml" Id="Rb76a1b6cc9e64339" /><Relationship Type="http://schemas.openxmlformats.org/officeDocument/2006/relationships/slide" Target="/ppt/slides/slide7.xml" Id="R9433161dc989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7e4bc828c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029872a1a40ee" /><Relationship Type="http://schemas.openxmlformats.org/officeDocument/2006/relationships/theme" Target="/ppt/slideMasters/theme/theme1.xml" Id="R76cd52fafb8748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b029872a1a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c89faad45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3f4d960a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e049917b8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611009607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34225e8c647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f7b3adf46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79fcc5706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