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552731789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566d4264e4241"/>
  </p:sldMasterIdLst>
  <p:sldIdLst>
    <p:sldId xmlns:r="http://schemas.openxmlformats.org/officeDocument/2006/relationships" id="256" r:id="R917071257b904b6a"/>
    <p:sldId xmlns:r="http://schemas.openxmlformats.org/officeDocument/2006/relationships" id="257" r:id="R2158f1bb140c492d"/>
    <p:sldId xmlns:r="http://schemas.openxmlformats.org/officeDocument/2006/relationships" id="258" r:id="Rdb428408b9db4676"/>
    <p:sldId xmlns:r="http://schemas.openxmlformats.org/officeDocument/2006/relationships" id="259" r:id="Rba430602faf14781"/>
    <p:sldId xmlns:r="http://schemas.openxmlformats.org/officeDocument/2006/relationships" id="260" r:id="R28d59b76d51a440b"/>
    <p:sldId xmlns:r="http://schemas.openxmlformats.org/officeDocument/2006/relationships" id="261" r:id="R80c6f1d4007a4f55"/>
    <p:sldId xmlns:r="http://schemas.openxmlformats.org/officeDocument/2006/relationships" id="262" r:id="Raf90ccc3ea9a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566d4264e4241" /><Relationship Type="http://schemas.openxmlformats.org/officeDocument/2006/relationships/slide" Target="/ppt/slides/slide1.xml" Id="R917071257b904b6a" /><Relationship Type="http://schemas.openxmlformats.org/officeDocument/2006/relationships/slide" Target="/ppt/slides/slide2.xml" Id="R2158f1bb140c492d" /><Relationship Type="http://schemas.openxmlformats.org/officeDocument/2006/relationships/slide" Target="/ppt/slides/slide3.xml" Id="Rdb428408b9db4676" /><Relationship Type="http://schemas.openxmlformats.org/officeDocument/2006/relationships/slide" Target="/ppt/slides/slide4.xml" Id="Rba430602faf14781" /><Relationship Type="http://schemas.openxmlformats.org/officeDocument/2006/relationships/slide" Target="/ppt/slides/slide5.xml" Id="R28d59b76d51a440b" /><Relationship Type="http://schemas.openxmlformats.org/officeDocument/2006/relationships/slide" Target="/ppt/slides/slide6.xml" Id="R80c6f1d4007a4f55" /><Relationship Type="http://schemas.openxmlformats.org/officeDocument/2006/relationships/slide" Target="/ppt/slides/slide7.xml" Id="Raf90ccc3ea9a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0efae8390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4f4bae784b73" /><Relationship Type="http://schemas.openxmlformats.org/officeDocument/2006/relationships/theme" Target="/ppt/slideMasters/theme/theme1.xml" Id="R1ea4d26f6ba5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f4f4bae78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84734948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0e8da0dd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101f5e40d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c0e5b141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7d432f8c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c100a7db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ea3f17a3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