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b5867266db42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70a9c096c84e1e"/>
  </p:sldMasterIdLst>
  <p:sldIdLst>
    <p:sldId xmlns:r="http://schemas.openxmlformats.org/officeDocument/2006/relationships" id="256" r:id="Reba620701aea4cd1"/>
    <p:sldId xmlns:r="http://schemas.openxmlformats.org/officeDocument/2006/relationships" id="257" r:id="R69a487a7e1a046b1"/>
    <p:sldId xmlns:r="http://schemas.openxmlformats.org/officeDocument/2006/relationships" id="258" r:id="R2da849acf5f644b3"/>
    <p:sldId xmlns:r="http://schemas.openxmlformats.org/officeDocument/2006/relationships" id="259" r:id="Rb026f0244af64351"/>
    <p:sldId xmlns:r="http://schemas.openxmlformats.org/officeDocument/2006/relationships" id="260" r:id="Ra190c1b2d4504f06"/>
    <p:sldId xmlns:r="http://schemas.openxmlformats.org/officeDocument/2006/relationships" id="261" r:id="Ra83ae5e97a284065"/>
    <p:sldId xmlns:r="http://schemas.openxmlformats.org/officeDocument/2006/relationships" id="262" r:id="Re37ccad934c343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70a9c096c84e1e" /><Relationship Type="http://schemas.openxmlformats.org/officeDocument/2006/relationships/slide" Target="/ppt/slides/slide1.xml" Id="Reba620701aea4cd1" /><Relationship Type="http://schemas.openxmlformats.org/officeDocument/2006/relationships/slide" Target="/ppt/slides/slide2.xml" Id="R69a487a7e1a046b1" /><Relationship Type="http://schemas.openxmlformats.org/officeDocument/2006/relationships/slide" Target="/ppt/slides/slide3.xml" Id="R2da849acf5f644b3" /><Relationship Type="http://schemas.openxmlformats.org/officeDocument/2006/relationships/slide" Target="/ppt/slides/slide4.xml" Id="Rb026f0244af64351" /><Relationship Type="http://schemas.openxmlformats.org/officeDocument/2006/relationships/slide" Target="/ppt/slides/slide5.xml" Id="Ra190c1b2d4504f06" /><Relationship Type="http://schemas.openxmlformats.org/officeDocument/2006/relationships/slide" Target="/ppt/slides/slide6.xml" Id="Ra83ae5e97a284065" /><Relationship Type="http://schemas.openxmlformats.org/officeDocument/2006/relationships/slide" Target="/ppt/slides/slide7.xml" Id="Re37ccad934c343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7075b521744a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20b8188274365" /><Relationship Type="http://schemas.openxmlformats.org/officeDocument/2006/relationships/theme" Target="/ppt/slideMasters/theme/theme1.xml" Id="R6020876ed6c449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b20b81882743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2df8e3cf041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f6cb5f48c4a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751c8dde44c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effb18b9e49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f1871a37940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3259e1cb443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321b7c81946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SONIRO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SONIRO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4 720 054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258 175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145 471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1 414 707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LARS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Lars-Ivar Nilsen, Melkhusveien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9409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ivar.lars@gmail.com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www.soniro.no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