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3e4e7976c2f473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c280f6e564246ef"/>
  </p:sldMasterIdLst>
  <p:sldIdLst>
    <p:sldId xmlns:r="http://schemas.openxmlformats.org/officeDocument/2006/relationships" id="256" r:id="Ra56c54c692ed4fe5"/>
    <p:sldId xmlns:r="http://schemas.openxmlformats.org/officeDocument/2006/relationships" id="257" r:id="R70a07b1342d04f47"/>
    <p:sldId xmlns:r="http://schemas.openxmlformats.org/officeDocument/2006/relationships" id="258" r:id="Ree10b9786c8442ae"/>
    <p:sldId xmlns:r="http://schemas.openxmlformats.org/officeDocument/2006/relationships" id="259" r:id="Re9b44fb46f7848af"/>
    <p:sldId xmlns:r="http://schemas.openxmlformats.org/officeDocument/2006/relationships" id="260" r:id="Rbb9d76adf9564e50"/>
    <p:sldId xmlns:r="http://schemas.openxmlformats.org/officeDocument/2006/relationships" id="261" r:id="R443e308d1a95408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c280f6e564246ef" /><Relationship Type="http://schemas.openxmlformats.org/officeDocument/2006/relationships/slide" Target="/ppt/slides/slide1.xml" Id="Ra56c54c692ed4fe5" /><Relationship Type="http://schemas.openxmlformats.org/officeDocument/2006/relationships/slide" Target="/ppt/slides/slide2.xml" Id="R70a07b1342d04f47" /><Relationship Type="http://schemas.openxmlformats.org/officeDocument/2006/relationships/slide" Target="/ppt/slides/slide3.xml" Id="Ree10b9786c8442ae" /><Relationship Type="http://schemas.openxmlformats.org/officeDocument/2006/relationships/slide" Target="/ppt/slides/slide4.xml" Id="Re9b44fb46f7848af" /><Relationship Type="http://schemas.openxmlformats.org/officeDocument/2006/relationships/slide" Target="/ppt/slides/slide5.xml" Id="Rbb9d76adf9564e50" /><Relationship Type="http://schemas.openxmlformats.org/officeDocument/2006/relationships/slide" Target="/ppt/slides/slide6.xml" Id="R443e308d1a95408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c3076c2ca624b5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0ddf41876204941" /><Relationship Type="http://schemas.openxmlformats.org/officeDocument/2006/relationships/theme" Target="/ppt/slideMasters/theme/theme1.xml" Id="R4f2c2aac0c1a4c7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0ddf4187620494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f2a49e8c0134aa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77e019b2c3f49a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db7cc729e304d1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d4f16f78db2420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a5171637b144eb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840c386cec945e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SONIRO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SONIRO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SONIRO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SONIRO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SONIRO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SONIRO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Lars-Ivar Nilsen, Melkhusveien 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9409 Harstad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ivar.lars@gmail.com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www.soniro.no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915 577 458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SONIRO AS</a:t>
            </a:r>
          </a:p>
        </p:txBody>
      </p:sp>
    </p:spTree>
  </p:cSld>
  <p:clrMapOvr>
    <a:masterClrMapping xmlns:a="http://schemas.openxmlformats.org/drawingml/2006/main"/>
  </p:clrMapOvr>
</p:sld>
</file>