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d6be9088a46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81cbce9d94bfb"/>
  </p:sldMasterIdLst>
  <p:sldIdLst>
    <p:sldId xmlns:r="http://schemas.openxmlformats.org/officeDocument/2006/relationships" id="256" r:id="R4fb8ca8def02496d"/>
    <p:sldId xmlns:r="http://schemas.openxmlformats.org/officeDocument/2006/relationships" id="257" r:id="R8a8240b26fda41f0"/>
    <p:sldId xmlns:r="http://schemas.openxmlformats.org/officeDocument/2006/relationships" id="258" r:id="Rafb552a090cb474d"/>
    <p:sldId xmlns:r="http://schemas.openxmlformats.org/officeDocument/2006/relationships" id="259" r:id="R887729adf02a4102"/>
    <p:sldId xmlns:r="http://schemas.openxmlformats.org/officeDocument/2006/relationships" id="260" r:id="Ra69775d2eec947f7"/>
    <p:sldId xmlns:r="http://schemas.openxmlformats.org/officeDocument/2006/relationships" id="261" r:id="Recbf9486f55c4909"/>
    <p:sldId xmlns:r="http://schemas.openxmlformats.org/officeDocument/2006/relationships" id="262" r:id="Rc5c56bf06151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81cbce9d94bfb" /><Relationship Type="http://schemas.openxmlformats.org/officeDocument/2006/relationships/slide" Target="/ppt/slides/slide1.xml" Id="R4fb8ca8def02496d" /><Relationship Type="http://schemas.openxmlformats.org/officeDocument/2006/relationships/slide" Target="/ppt/slides/slide2.xml" Id="R8a8240b26fda41f0" /><Relationship Type="http://schemas.openxmlformats.org/officeDocument/2006/relationships/slide" Target="/ppt/slides/slide3.xml" Id="Rafb552a090cb474d" /><Relationship Type="http://schemas.openxmlformats.org/officeDocument/2006/relationships/slide" Target="/ppt/slides/slide4.xml" Id="R887729adf02a4102" /><Relationship Type="http://schemas.openxmlformats.org/officeDocument/2006/relationships/slide" Target="/ppt/slides/slide5.xml" Id="Ra69775d2eec947f7" /><Relationship Type="http://schemas.openxmlformats.org/officeDocument/2006/relationships/slide" Target="/ppt/slides/slide6.xml" Id="Recbf9486f55c4909" /><Relationship Type="http://schemas.openxmlformats.org/officeDocument/2006/relationships/slide" Target="/ppt/slides/slide7.xml" Id="Rc5c56bf06151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b1f3bbd8b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bf58e4c7f4675" /><Relationship Type="http://schemas.openxmlformats.org/officeDocument/2006/relationships/theme" Target="/ppt/slideMasters/theme/theme1.xml" Id="R7ede43a390b4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bf58e4c7f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d80b65c26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2b2755dd543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b1329e43e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c777e7fc6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d102de4f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cabbe39a1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e2e025c24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2 715 892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