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ec78737f6948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e427cabf13417e"/>
  </p:sldMasterIdLst>
  <p:sldIdLst>
    <p:sldId xmlns:r="http://schemas.openxmlformats.org/officeDocument/2006/relationships" id="256" r:id="R4f7b56bb8b5a4516"/>
    <p:sldId xmlns:r="http://schemas.openxmlformats.org/officeDocument/2006/relationships" id="257" r:id="R684cb907d9434be4"/>
    <p:sldId xmlns:r="http://schemas.openxmlformats.org/officeDocument/2006/relationships" id="258" r:id="R4f04c68b65d84689"/>
    <p:sldId xmlns:r="http://schemas.openxmlformats.org/officeDocument/2006/relationships" id="259" r:id="R614515eba5064e41"/>
    <p:sldId xmlns:r="http://schemas.openxmlformats.org/officeDocument/2006/relationships" id="260" r:id="Rdd0d044b04c842e4"/>
    <p:sldId xmlns:r="http://schemas.openxmlformats.org/officeDocument/2006/relationships" id="261" r:id="R67a5e2f3bf6e480f"/>
    <p:sldId xmlns:r="http://schemas.openxmlformats.org/officeDocument/2006/relationships" id="262" r:id="R39a006a4035146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e427cabf13417e" /><Relationship Type="http://schemas.openxmlformats.org/officeDocument/2006/relationships/slide" Target="/ppt/slides/slide1.xml" Id="R4f7b56bb8b5a4516" /><Relationship Type="http://schemas.openxmlformats.org/officeDocument/2006/relationships/slide" Target="/ppt/slides/slide2.xml" Id="R684cb907d9434be4" /><Relationship Type="http://schemas.openxmlformats.org/officeDocument/2006/relationships/slide" Target="/ppt/slides/slide3.xml" Id="R4f04c68b65d84689" /><Relationship Type="http://schemas.openxmlformats.org/officeDocument/2006/relationships/slide" Target="/ppt/slides/slide4.xml" Id="R614515eba5064e41" /><Relationship Type="http://schemas.openxmlformats.org/officeDocument/2006/relationships/slide" Target="/ppt/slides/slide5.xml" Id="Rdd0d044b04c842e4" /><Relationship Type="http://schemas.openxmlformats.org/officeDocument/2006/relationships/slide" Target="/ppt/slides/slide6.xml" Id="R67a5e2f3bf6e480f" /><Relationship Type="http://schemas.openxmlformats.org/officeDocument/2006/relationships/slide" Target="/ppt/slides/slide7.xml" Id="R39a006a4035146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9bd4efb0fd49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700cb293c435a" /><Relationship Type="http://schemas.openxmlformats.org/officeDocument/2006/relationships/theme" Target="/ppt/slideMasters/theme/theme1.xml" Id="R5c3d219782cc41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a700cb293c43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b1fac613c47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5de211d2142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d659df8f54f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6bc986c3d4e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319ff233d4e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adc155f274d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7eb1919324b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 HALVORSEN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 HALVORSEN INVEST AS ble etablert [år] og holder til i Skogbygda.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1 738 577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10 916 649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11 061 127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Sjølisetervegen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2164 Skogbygda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915 560 571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