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b308c0bb194f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99dc01388a42da"/>
  </p:sldMasterIdLst>
  <p:sldIdLst>
    <p:sldId xmlns:r="http://schemas.openxmlformats.org/officeDocument/2006/relationships" id="256" r:id="Rc7e0bafa7f9d4b94"/>
    <p:sldId xmlns:r="http://schemas.openxmlformats.org/officeDocument/2006/relationships" id="257" r:id="Rd725188bb3ac44ef"/>
    <p:sldId xmlns:r="http://schemas.openxmlformats.org/officeDocument/2006/relationships" id="258" r:id="R8c06c0c27c16465d"/>
    <p:sldId xmlns:r="http://schemas.openxmlformats.org/officeDocument/2006/relationships" id="259" r:id="Ra74d32769b354ee4"/>
    <p:sldId xmlns:r="http://schemas.openxmlformats.org/officeDocument/2006/relationships" id="260" r:id="Rc61dd885803e4d36"/>
    <p:sldId xmlns:r="http://schemas.openxmlformats.org/officeDocument/2006/relationships" id="261" r:id="R48303c81763349d4"/>
    <p:sldId xmlns:r="http://schemas.openxmlformats.org/officeDocument/2006/relationships" id="262" r:id="R6a011da6db4841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9dc01388a42da" /><Relationship Type="http://schemas.openxmlformats.org/officeDocument/2006/relationships/slide" Target="/ppt/slides/slide1.xml" Id="Rc7e0bafa7f9d4b94" /><Relationship Type="http://schemas.openxmlformats.org/officeDocument/2006/relationships/slide" Target="/ppt/slides/slide2.xml" Id="Rd725188bb3ac44ef" /><Relationship Type="http://schemas.openxmlformats.org/officeDocument/2006/relationships/slide" Target="/ppt/slides/slide3.xml" Id="R8c06c0c27c16465d" /><Relationship Type="http://schemas.openxmlformats.org/officeDocument/2006/relationships/slide" Target="/ppt/slides/slide4.xml" Id="Ra74d32769b354ee4" /><Relationship Type="http://schemas.openxmlformats.org/officeDocument/2006/relationships/slide" Target="/ppt/slides/slide5.xml" Id="Rc61dd885803e4d36" /><Relationship Type="http://schemas.openxmlformats.org/officeDocument/2006/relationships/slide" Target="/ppt/slides/slide6.xml" Id="R48303c81763349d4" /><Relationship Type="http://schemas.openxmlformats.org/officeDocument/2006/relationships/slide" Target="/ppt/slides/slide7.xml" Id="R6a011da6db4841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e6ebd277d45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532c860604461" /><Relationship Type="http://schemas.openxmlformats.org/officeDocument/2006/relationships/theme" Target="/ppt/slideMasters/theme/theme1.xml" Id="R5dfda5c75f4241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e532c8606044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ec33292634b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7b5d6c8664d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4decf6b0342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20689e2b3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e933f4fb34b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0371d0a9047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39b1e7d414c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HS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 JENSEN HOLDING AS ble etablert [år] og holder til i Slattum.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47 655 276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52 708 858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Rudsteinveien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1480 Slattum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HS JENSEN HOLDING AS</a:t>
            </a:r>
          </a:p>
        </p:txBody>
      </p:sp>
    </p:spTree>
  </p:cSld>
  <p:clrMapOvr>
    <a:masterClrMapping xmlns:a="http://schemas.openxmlformats.org/drawingml/2006/main"/>
  </p:clrMapOvr>
</p:sld>
</file>