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410c80fd7743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089db870254de4"/>
  </p:sldMasterIdLst>
  <p:sldIdLst>
    <p:sldId xmlns:r="http://schemas.openxmlformats.org/officeDocument/2006/relationships" id="256" r:id="R91e499d0c9354649"/>
    <p:sldId xmlns:r="http://schemas.openxmlformats.org/officeDocument/2006/relationships" id="257" r:id="R5b5c69c317884a14"/>
    <p:sldId xmlns:r="http://schemas.openxmlformats.org/officeDocument/2006/relationships" id="258" r:id="Re552e59dbfe44c77"/>
    <p:sldId xmlns:r="http://schemas.openxmlformats.org/officeDocument/2006/relationships" id="259" r:id="R432b9020082748c4"/>
    <p:sldId xmlns:r="http://schemas.openxmlformats.org/officeDocument/2006/relationships" id="260" r:id="Re6d1cecdd04544e7"/>
    <p:sldId xmlns:r="http://schemas.openxmlformats.org/officeDocument/2006/relationships" id="261" r:id="Rfa4f81f743854779"/>
    <p:sldId xmlns:r="http://schemas.openxmlformats.org/officeDocument/2006/relationships" id="262" r:id="R18fe830de8a840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089db870254de4" /><Relationship Type="http://schemas.openxmlformats.org/officeDocument/2006/relationships/slide" Target="/ppt/slides/slide1.xml" Id="R91e499d0c9354649" /><Relationship Type="http://schemas.openxmlformats.org/officeDocument/2006/relationships/slide" Target="/ppt/slides/slide2.xml" Id="R5b5c69c317884a14" /><Relationship Type="http://schemas.openxmlformats.org/officeDocument/2006/relationships/slide" Target="/ppt/slides/slide3.xml" Id="Re552e59dbfe44c77" /><Relationship Type="http://schemas.openxmlformats.org/officeDocument/2006/relationships/slide" Target="/ppt/slides/slide4.xml" Id="R432b9020082748c4" /><Relationship Type="http://schemas.openxmlformats.org/officeDocument/2006/relationships/slide" Target="/ppt/slides/slide5.xml" Id="Re6d1cecdd04544e7" /><Relationship Type="http://schemas.openxmlformats.org/officeDocument/2006/relationships/slide" Target="/ppt/slides/slide6.xml" Id="Rfa4f81f743854779" /><Relationship Type="http://schemas.openxmlformats.org/officeDocument/2006/relationships/slide" Target="/ppt/slides/slide7.xml" Id="R18fe830de8a840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cf5d4acce447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322c87648f4a3b" /><Relationship Type="http://schemas.openxmlformats.org/officeDocument/2006/relationships/theme" Target="/ppt/slideMasters/theme/theme1.xml" Id="R0261833ee4ff42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f322c87648f4a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7559fd53cb4c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3b5a1359474d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4ce769ce6142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4a82ed94fd49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af1a92134f48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cb532e2694a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de32e12cb84bf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6 326 931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−18 796 342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1 423 401 884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2 179 876 088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2 310 219 407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