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4fecf8f7345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f20855aabf4455"/>
  </p:sldMasterIdLst>
  <p:sldIdLst>
    <p:sldId xmlns:r="http://schemas.openxmlformats.org/officeDocument/2006/relationships" id="256" r:id="Rb7d186fc108f49a2"/>
    <p:sldId xmlns:r="http://schemas.openxmlformats.org/officeDocument/2006/relationships" id="257" r:id="R6328367d05214fc3"/>
    <p:sldId xmlns:r="http://schemas.openxmlformats.org/officeDocument/2006/relationships" id="258" r:id="R70da33273b4b4a4b"/>
    <p:sldId xmlns:r="http://schemas.openxmlformats.org/officeDocument/2006/relationships" id="259" r:id="R19b10e7432574bc7"/>
    <p:sldId xmlns:r="http://schemas.openxmlformats.org/officeDocument/2006/relationships" id="260" r:id="R71cca8b576db4c4d"/>
    <p:sldId xmlns:r="http://schemas.openxmlformats.org/officeDocument/2006/relationships" id="261" r:id="R5af06b922ffa422d"/>
    <p:sldId xmlns:r="http://schemas.openxmlformats.org/officeDocument/2006/relationships" id="262" r:id="R85c588e15b1442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20855aabf4455" /><Relationship Type="http://schemas.openxmlformats.org/officeDocument/2006/relationships/slide" Target="/ppt/slides/slide1.xml" Id="Rb7d186fc108f49a2" /><Relationship Type="http://schemas.openxmlformats.org/officeDocument/2006/relationships/slide" Target="/ppt/slides/slide2.xml" Id="R6328367d05214fc3" /><Relationship Type="http://schemas.openxmlformats.org/officeDocument/2006/relationships/slide" Target="/ppt/slides/slide3.xml" Id="R70da33273b4b4a4b" /><Relationship Type="http://schemas.openxmlformats.org/officeDocument/2006/relationships/slide" Target="/ppt/slides/slide4.xml" Id="R19b10e7432574bc7" /><Relationship Type="http://schemas.openxmlformats.org/officeDocument/2006/relationships/slide" Target="/ppt/slides/slide5.xml" Id="R71cca8b576db4c4d" /><Relationship Type="http://schemas.openxmlformats.org/officeDocument/2006/relationships/slide" Target="/ppt/slides/slide6.xml" Id="R5af06b922ffa422d" /><Relationship Type="http://schemas.openxmlformats.org/officeDocument/2006/relationships/slide" Target="/ppt/slides/slide7.xml" Id="R85c588e15b1442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3f765dd6e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8f3fb810472c" /><Relationship Type="http://schemas.openxmlformats.org/officeDocument/2006/relationships/theme" Target="/ppt/slideMasters/theme/theme1.xml" Id="R413a7cfb355340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4a8f3fb810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a2d39e55748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6be3e4e89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9fd77dbf47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b15c0cff842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bb18eb1ca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2c404226041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0db5cbee45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5 079 356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105 844 452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121 194 877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KRISTINE HOFF SANDVAAG  –  62,0 %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STUDIO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