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ecfcd74ce0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04de6d1104b0a"/>
  </p:sldMasterIdLst>
  <p:sldIdLst>
    <p:sldId xmlns:r="http://schemas.openxmlformats.org/officeDocument/2006/relationships" id="256" r:id="Rce8673be96ec4b87"/>
    <p:sldId xmlns:r="http://schemas.openxmlformats.org/officeDocument/2006/relationships" id="257" r:id="Reb4bb2180e564008"/>
    <p:sldId xmlns:r="http://schemas.openxmlformats.org/officeDocument/2006/relationships" id="258" r:id="R9c0b18a94e394ceb"/>
    <p:sldId xmlns:r="http://schemas.openxmlformats.org/officeDocument/2006/relationships" id="259" r:id="R305ec943c6c64802"/>
    <p:sldId xmlns:r="http://schemas.openxmlformats.org/officeDocument/2006/relationships" id="260" r:id="Rb21175dc53dd48ec"/>
    <p:sldId xmlns:r="http://schemas.openxmlformats.org/officeDocument/2006/relationships" id="261" r:id="Ra024d9bcc2804474"/>
    <p:sldId xmlns:r="http://schemas.openxmlformats.org/officeDocument/2006/relationships" id="262" r:id="R2e6c1c3d7170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04de6d1104b0a" /><Relationship Type="http://schemas.openxmlformats.org/officeDocument/2006/relationships/slide" Target="/ppt/slides/slide1.xml" Id="Rce8673be96ec4b87" /><Relationship Type="http://schemas.openxmlformats.org/officeDocument/2006/relationships/slide" Target="/ppt/slides/slide2.xml" Id="Reb4bb2180e564008" /><Relationship Type="http://schemas.openxmlformats.org/officeDocument/2006/relationships/slide" Target="/ppt/slides/slide3.xml" Id="R9c0b18a94e394ceb" /><Relationship Type="http://schemas.openxmlformats.org/officeDocument/2006/relationships/slide" Target="/ppt/slides/slide4.xml" Id="R305ec943c6c64802" /><Relationship Type="http://schemas.openxmlformats.org/officeDocument/2006/relationships/slide" Target="/ppt/slides/slide5.xml" Id="Rb21175dc53dd48ec" /><Relationship Type="http://schemas.openxmlformats.org/officeDocument/2006/relationships/slide" Target="/ppt/slides/slide6.xml" Id="Ra024d9bcc2804474" /><Relationship Type="http://schemas.openxmlformats.org/officeDocument/2006/relationships/slide" Target="/ppt/slides/slide7.xml" Id="R2e6c1c3d7170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9132dc38d4d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2de86a8594827" /><Relationship Type="http://schemas.openxmlformats.org/officeDocument/2006/relationships/theme" Target="/ppt/slideMasters/theme/theme1.xml" Id="Ra25396eee5b749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2de86a859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a6624ac484b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6e5025b88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b20280f69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7fd7ff8dd45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8e365ee7e41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3f26f1fdf48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474e55219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