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af446fad0434d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dfc33b0d0e40eb"/>
  </p:sldMasterIdLst>
  <p:sldIdLst>
    <p:sldId xmlns:r="http://schemas.openxmlformats.org/officeDocument/2006/relationships" id="256" r:id="R2eec42a95f7c4497"/>
    <p:sldId xmlns:r="http://schemas.openxmlformats.org/officeDocument/2006/relationships" id="257" r:id="R71cc74356dea4b9c"/>
    <p:sldId xmlns:r="http://schemas.openxmlformats.org/officeDocument/2006/relationships" id="258" r:id="R0fb3da9737d14538"/>
    <p:sldId xmlns:r="http://schemas.openxmlformats.org/officeDocument/2006/relationships" id="259" r:id="Rd5252c3c4ff44f40"/>
    <p:sldId xmlns:r="http://schemas.openxmlformats.org/officeDocument/2006/relationships" id="260" r:id="Rdbb68c28795a4a28"/>
    <p:sldId xmlns:r="http://schemas.openxmlformats.org/officeDocument/2006/relationships" id="261" r:id="Rd0cf07f3465242c7"/>
    <p:sldId xmlns:r="http://schemas.openxmlformats.org/officeDocument/2006/relationships" id="262" r:id="Rb5d5a8a1252d40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dfc33b0d0e40eb" /><Relationship Type="http://schemas.openxmlformats.org/officeDocument/2006/relationships/slide" Target="/ppt/slides/slide1.xml" Id="R2eec42a95f7c4497" /><Relationship Type="http://schemas.openxmlformats.org/officeDocument/2006/relationships/slide" Target="/ppt/slides/slide2.xml" Id="R71cc74356dea4b9c" /><Relationship Type="http://schemas.openxmlformats.org/officeDocument/2006/relationships/slide" Target="/ppt/slides/slide3.xml" Id="R0fb3da9737d14538" /><Relationship Type="http://schemas.openxmlformats.org/officeDocument/2006/relationships/slide" Target="/ppt/slides/slide4.xml" Id="Rd5252c3c4ff44f40" /><Relationship Type="http://schemas.openxmlformats.org/officeDocument/2006/relationships/slide" Target="/ppt/slides/slide5.xml" Id="Rdbb68c28795a4a28" /><Relationship Type="http://schemas.openxmlformats.org/officeDocument/2006/relationships/slide" Target="/ppt/slides/slide6.xml" Id="Rd0cf07f3465242c7" /><Relationship Type="http://schemas.openxmlformats.org/officeDocument/2006/relationships/slide" Target="/ppt/slides/slide7.xml" Id="Rb5d5a8a1252d40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3eca857f7246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3f71fe860d4049" /><Relationship Type="http://schemas.openxmlformats.org/officeDocument/2006/relationships/theme" Target="/ppt/slideMasters/theme/theme1.xml" Id="R0bf35f468b6e4a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3f71fe860d40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80291a701c49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e9a8dd9df742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ef96fa378f4b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e5ac218ba44c9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2942d9a2bb467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ad6191c48143e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6781d3e0d049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GBA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GBA BYGG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3 843 207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179 949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264 258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−104 958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717 015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PALSSON BOGI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 Auberts vei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3035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babyggas@gmail.com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915 538 932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BYGG AS</a:t>
            </a:r>
          </a:p>
        </p:txBody>
      </p:sp>
    </p:spTree>
  </p:cSld>
  <p:clrMapOvr>
    <a:masterClrMapping xmlns:a="http://schemas.openxmlformats.org/drawingml/2006/main"/>
  </p:clrMapOvr>
</p:sld>
</file>