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af2f045a5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6914a3e754a7b"/>
  </p:sldMasterIdLst>
  <p:sldIdLst>
    <p:sldId xmlns:r="http://schemas.openxmlformats.org/officeDocument/2006/relationships" id="256" r:id="Rd13138c088f64db3"/>
    <p:sldId xmlns:r="http://schemas.openxmlformats.org/officeDocument/2006/relationships" id="257" r:id="R632a13e361eb4aed"/>
    <p:sldId xmlns:r="http://schemas.openxmlformats.org/officeDocument/2006/relationships" id="258" r:id="R181cc35746ed42ee"/>
    <p:sldId xmlns:r="http://schemas.openxmlformats.org/officeDocument/2006/relationships" id="259" r:id="Rbb43cf1c8c2d4279"/>
    <p:sldId xmlns:r="http://schemas.openxmlformats.org/officeDocument/2006/relationships" id="260" r:id="Rb352f25756b14c76"/>
    <p:sldId xmlns:r="http://schemas.openxmlformats.org/officeDocument/2006/relationships" id="261" r:id="Rcb63405e3bc7436c"/>
    <p:sldId xmlns:r="http://schemas.openxmlformats.org/officeDocument/2006/relationships" id="262" r:id="R5b2f47ae5ddd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6914a3e754a7b" /><Relationship Type="http://schemas.openxmlformats.org/officeDocument/2006/relationships/slide" Target="/ppt/slides/slide1.xml" Id="Rd13138c088f64db3" /><Relationship Type="http://schemas.openxmlformats.org/officeDocument/2006/relationships/slide" Target="/ppt/slides/slide2.xml" Id="R632a13e361eb4aed" /><Relationship Type="http://schemas.openxmlformats.org/officeDocument/2006/relationships/slide" Target="/ppt/slides/slide3.xml" Id="R181cc35746ed42ee" /><Relationship Type="http://schemas.openxmlformats.org/officeDocument/2006/relationships/slide" Target="/ppt/slides/slide4.xml" Id="Rbb43cf1c8c2d4279" /><Relationship Type="http://schemas.openxmlformats.org/officeDocument/2006/relationships/slide" Target="/ppt/slides/slide5.xml" Id="Rb352f25756b14c76" /><Relationship Type="http://schemas.openxmlformats.org/officeDocument/2006/relationships/slide" Target="/ppt/slides/slide6.xml" Id="Rcb63405e3bc7436c" /><Relationship Type="http://schemas.openxmlformats.org/officeDocument/2006/relationships/slide" Target="/ppt/slides/slide7.xml" Id="R5b2f47ae5ddd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2bcbcec6d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6a4a14454dba" /><Relationship Type="http://schemas.openxmlformats.org/officeDocument/2006/relationships/theme" Target="/ppt/slideMasters/theme/theme1.xml" Id="R376a70707373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26a4a1445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d17174726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98fd131c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7b76c06f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18439cfd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b3561b38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d0f3c1865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4776f83c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