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f1b84f986941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53dfb9215493a"/>
  </p:sldMasterIdLst>
  <p:sldIdLst>
    <p:sldId xmlns:r="http://schemas.openxmlformats.org/officeDocument/2006/relationships" id="256" r:id="Rb901b67781c7456c"/>
    <p:sldId xmlns:r="http://schemas.openxmlformats.org/officeDocument/2006/relationships" id="257" r:id="Rf462389182084386"/>
    <p:sldId xmlns:r="http://schemas.openxmlformats.org/officeDocument/2006/relationships" id="258" r:id="R0a39570b895b466d"/>
    <p:sldId xmlns:r="http://schemas.openxmlformats.org/officeDocument/2006/relationships" id="259" r:id="R9fe2fb66bfa7459c"/>
    <p:sldId xmlns:r="http://schemas.openxmlformats.org/officeDocument/2006/relationships" id="260" r:id="Rb8aae3c92f834e7f"/>
    <p:sldId xmlns:r="http://schemas.openxmlformats.org/officeDocument/2006/relationships" id="261" r:id="Rb446abdb5a424c78"/>
    <p:sldId xmlns:r="http://schemas.openxmlformats.org/officeDocument/2006/relationships" id="262" r:id="Ra0ac2900c4e1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53dfb9215493a" /><Relationship Type="http://schemas.openxmlformats.org/officeDocument/2006/relationships/slide" Target="/ppt/slides/slide1.xml" Id="Rb901b67781c7456c" /><Relationship Type="http://schemas.openxmlformats.org/officeDocument/2006/relationships/slide" Target="/ppt/slides/slide2.xml" Id="Rf462389182084386" /><Relationship Type="http://schemas.openxmlformats.org/officeDocument/2006/relationships/slide" Target="/ppt/slides/slide3.xml" Id="R0a39570b895b466d" /><Relationship Type="http://schemas.openxmlformats.org/officeDocument/2006/relationships/slide" Target="/ppt/slides/slide4.xml" Id="R9fe2fb66bfa7459c" /><Relationship Type="http://schemas.openxmlformats.org/officeDocument/2006/relationships/slide" Target="/ppt/slides/slide5.xml" Id="Rb8aae3c92f834e7f" /><Relationship Type="http://schemas.openxmlformats.org/officeDocument/2006/relationships/slide" Target="/ppt/slides/slide6.xml" Id="Rb446abdb5a424c78" /><Relationship Type="http://schemas.openxmlformats.org/officeDocument/2006/relationships/slide" Target="/ppt/slides/slide7.xml" Id="Ra0ac2900c4e1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9954cb431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8bc328cd04209" /><Relationship Type="http://schemas.openxmlformats.org/officeDocument/2006/relationships/theme" Target="/ppt/slideMasters/theme/theme1.xml" Id="Ra6aa8be127c0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8bc328cd0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b6ba151ad44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272986ee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795ff701848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96bb4bfd14b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795a6501a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6082ca1684a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dea75712148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RØR &amp;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RØR &amp; VARME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13 113 333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3 805 622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NAITS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Brandhaugvegen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