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de5a02c49d47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73cacf21a54284"/>
  </p:sldMasterIdLst>
  <p:sldIdLst>
    <p:sldId xmlns:r="http://schemas.openxmlformats.org/officeDocument/2006/relationships" id="256" r:id="R9538a836ac964547"/>
    <p:sldId xmlns:r="http://schemas.openxmlformats.org/officeDocument/2006/relationships" id="257" r:id="Rbc057ad0de2b43de"/>
    <p:sldId xmlns:r="http://schemas.openxmlformats.org/officeDocument/2006/relationships" id="258" r:id="R00639c775c3e46a8"/>
    <p:sldId xmlns:r="http://schemas.openxmlformats.org/officeDocument/2006/relationships" id="259" r:id="R632b0167c448481b"/>
    <p:sldId xmlns:r="http://schemas.openxmlformats.org/officeDocument/2006/relationships" id="260" r:id="Ra55d6384494a488b"/>
    <p:sldId xmlns:r="http://schemas.openxmlformats.org/officeDocument/2006/relationships" id="261" r:id="Rdd5091f505a541f5"/>
    <p:sldId xmlns:r="http://schemas.openxmlformats.org/officeDocument/2006/relationships" id="262" r:id="Ra3c768c243614e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73cacf21a54284" /><Relationship Type="http://schemas.openxmlformats.org/officeDocument/2006/relationships/slide" Target="/ppt/slides/slide1.xml" Id="R9538a836ac964547" /><Relationship Type="http://schemas.openxmlformats.org/officeDocument/2006/relationships/slide" Target="/ppt/slides/slide2.xml" Id="Rbc057ad0de2b43de" /><Relationship Type="http://schemas.openxmlformats.org/officeDocument/2006/relationships/slide" Target="/ppt/slides/slide3.xml" Id="R00639c775c3e46a8" /><Relationship Type="http://schemas.openxmlformats.org/officeDocument/2006/relationships/slide" Target="/ppt/slides/slide4.xml" Id="R632b0167c448481b" /><Relationship Type="http://schemas.openxmlformats.org/officeDocument/2006/relationships/slide" Target="/ppt/slides/slide5.xml" Id="Ra55d6384494a488b" /><Relationship Type="http://schemas.openxmlformats.org/officeDocument/2006/relationships/slide" Target="/ppt/slides/slide6.xml" Id="Rdd5091f505a541f5" /><Relationship Type="http://schemas.openxmlformats.org/officeDocument/2006/relationships/slide" Target="/ppt/slides/slide7.xml" Id="Ra3c768c243614e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c08bb5d92c4e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bd81d6656a491f" /><Relationship Type="http://schemas.openxmlformats.org/officeDocument/2006/relationships/theme" Target="/ppt/slideMasters/theme/theme1.xml" Id="R1bf56303d3214c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bd81d6656a49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069253ec8c40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fab017a23d4e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93d5458cca4b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20b7b44cce4e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9cc66ffc149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d2c71a32343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93f07aa12e4b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DS RØR &amp; VARME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DS RØR &amp; VARME AS ble etablert [år] og holder til i Klæbu.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13 113 333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403 142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325 816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3 805 622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NAITS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TOKAS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Brandhaugvegen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7540 Klæbu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post@dsrv.no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www.dsrv.no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915 533 965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