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61a86b458f47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3ae0787279497c"/>
  </p:sldMasterIdLst>
  <p:sldIdLst>
    <p:sldId xmlns:r="http://schemas.openxmlformats.org/officeDocument/2006/relationships" id="256" r:id="Rfc5d423dda9e492f"/>
    <p:sldId xmlns:r="http://schemas.openxmlformats.org/officeDocument/2006/relationships" id="257" r:id="R190397c9d97440a8"/>
    <p:sldId xmlns:r="http://schemas.openxmlformats.org/officeDocument/2006/relationships" id="258" r:id="R7199463946274801"/>
    <p:sldId xmlns:r="http://schemas.openxmlformats.org/officeDocument/2006/relationships" id="259" r:id="R61815e104b1b4ca2"/>
    <p:sldId xmlns:r="http://schemas.openxmlformats.org/officeDocument/2006/relationships" id="260" r:id="R50c2b2bddfc74617"/>
    <p:sldId xmlns:r="http://schemas.openxmlformats.org/officeDocument/2006/relationships" id="261" r:id="Re6a750f3630c44c0"/>
    <p:sldId xmlns:r="http://schemas.openxmlformats.org/officeDocument/2006/relationships" id="262" r:id="R612a5543a86c4c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3ae0787279497c" /><Relationship Type="http://schemas.openxmlformats.org/officeDocument/2006/relationships/slide" Target="/ppt/slides/slide1.xml" Id="Rfc5d423dda9e492f" /><Relationship Type="http://schemas.openxmlformats.org/officeDocument/2006/relationships/slide" Target="/ppt/slides/slide2.xml" Id="R190397c9d97440a8" /><Relationship Type="http://schemas.openxmlformats.org/officeDocument/2006/relationships/slide" Target="/ppt/slides/slide3.xml" Id="R7199463946274801" /><Relationship Type="http://schemas.openxmlformats.org/officeDocument/2006/relationships/slide" Target="/ppt/slides/slide4.xml" Id="R61815e104b1b4ca2" /><Relationship Type="http://schemas.openxmlformats.org/officeDocument/2006/relationships/slide" Target="/ppt/slides/slide5.xml" Id="R50c2b2bddfc74617" /><Relationship Type="http://schemas.openxmlformats.org/officeDocument/2006/relationships/slide" Target="/ppt/slides/slide6.xml" Id="Re6a750f3630c44c0" /><Relationship Type="http://schemas.openxmlformats.org/officeDocument/2006/relationships/slide" Target="/ppt/slides/slide7.xml" Id="R612a5543a86c4c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676fd55f8c45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cb742512d48b6" /><Relationship Type="http://schemas.openxmlformats.org/officeDocument/2006/relationships/theme" Target="/ppt/slideMasters/theme/theme1.xml" Id="R4a5401e6d93c45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7cb742512d48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6e11f302b49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34c71d1374c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56e2e080043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5df59f14b4d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70e8c90fb4f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3195bdb1c40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bd03161e745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VBBLIKK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VBBLIKK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23 987 118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−239 826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−246 499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3 355 830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7 307 561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HAREIDE HOLDING AS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VBBYGG AS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AAMÅS HOLDING AS  –  25,1 %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Brusdalsvegen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915 528 260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