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dbbe419ff742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19528b15314951"/>
  </p:sldMasterIdLst>
  <p:sldIdLst>
    <p:sldId xmlns:r="http://schemas.openxmlformats.org/officeDocument/2006/relationships" id="256" r:id="Rcf1910579dc24731"/>
    <p:sldId xmlns:r="http://schemas.openxmlformats.org/officeDocument/2006/relationships" id="257" r:id="Ra3aa3e5fdcfe47d6"/>
    <p:sldId xmlns:r="http://schemas.openxmlformats.org/officeDocument/2006/relationships" id="258" r:id="Rf474a4eb94384cb8"/>
    <p:sldId xmlns:r="http://schemas.openxmlformats.org/officeDocument/2006/relationships" id="259" r:id="Rd9beae85ed354073"/>
    <p:sldId xmlns:r="http://schemas.openxmlformats.org/officeDocument/2006/relationships" id="260" r:id="Rcc4d521fe81d4ad2"/>
    <p:sldId xmlns:r="http://schemas.openxmlformats.org/officeDocument/2006/relationships" id="261" r:id="Re64d944e4c9548d3"/>
    <p:sldId xmlns:r="http://schemas.openxmlformats.org/officeDocument/2006/relationships" id="262" r:id="Rf2129b5f8cac43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19528b15314951" /><Relationship Type="http://schemas.openxmlformats.org/officeDocument/2006/relationships/slide" Target="/ppt/slides/slide1.xml" Id="Rcf1910579dc24731" /><Relationship Type="http://schemas.openxmlformats.org/officeDocument/2006/relationships/slide" Target="/ppt/slides/slide2.xml" Id="Ra3aa3e5fdcfe47d6" /><Relationship Type="http://schemas.openxmlformats.org/officeDocument/2006/relationships/slide" Target="/ppt/slides/slide3.xml" Id="Rf474a4eb94384cb8" /><Relationship Type="http://schemas.openxmlformats.org/officeDocument/2006/relationships/slide" Target="/ppt/slides/slide4.xml" Id="Rd9beae85ed354073" /><Relationship Type="http://schemas.openxmlformats.org/officeDocument/2006/relationships/slide" Target="/ppt/slides/slide5.xml" Id="Rcc4d521fe81d4ad2" /><Relationship Type="http://schemas.openxmlformats.org/officeDocument/2006/relationships/slide" Target="/ppt/slides/slide6.xml" Id="Re64d944e4c9548d3" /><Relationship Type="http://schemas.openxmlformats.org/officeDocument/2006/relationships/slide" Target="/ppt/slides/slide7.xml" Id="Rf2129b5f8cac43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ab354442864b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3c70b94fa475f" /><Relationship Type="http://schemas.openxmlformats.org/officeDocument/2006/relationships/theme" Target="/ppt/slideMasters/theme/theme1.xml" Id="R8f30eb0c8d5348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e3c70b94fa47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3241d03ff43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2569a22cc40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6859d40144d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f3e85460848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b05f073ee42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2d3b957114b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5ac9dd63c46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ITAKO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ITAKO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144 470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144 717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DYNGELAND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Dyngeland, Sundts veg 154D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itakoas@gmail.com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915 525 172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