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0410a5e8bb43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1bd728a7b149fb"/>
  </p:sldMasterIdLst>
  <p:sldIdLst>
    <p:sldId xmlns:r="http://schemas.openxmlformats.org/officeDocument/2006/relationships" id="256" r:id="Rfcab8285a7864274"/>
    <p:sldId xmlns:r="http://schemas.openxmlformats.org/officeDocument/2006/relationships" id="257" r:id="R67d3cf8770ec41ad"/>
    <p:sldId xmlns:r="http://schemas.openxmlformats.org/officeDocument/2006/relationships" id="258" r:id="R10e8efd2148a4c73"/>
    <p:sldId xmlns:r="http://schemas.openxmlformats.org/officeDocument/2006/relationships" id="259" r:id="R7e429d8b1d884fc0"/>
    <p:sldId xmlns:r="http://schemas.openxmlformats.org/officeDocument/2006/relationships" id="260" r:id="R3136b06ba5ae41f8"/>
    <p:sldId xmlns:r="http://schemas.openxmlformats.org/officeDocument/2006/relationships" id="261" r:id="R60c40435852845b5"/>
    <p:sldId xmlns:r="http://schemas.openxmlformats.org/officeDocument/2006/relationships" id="262" r:id="Ra485d1a2d89b47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1bd728a7b149fb" /><Relationship Type="http://schemas.openxmlformats.org/officeDocument/2006/relationships/slide" Target="/ppt/slides/slide1.xml" Id="Rfcab8285a7864274" /><Relationship Type="http://schemas.openxmlformats.org/officeDocument/2006/relationships/slide" Target="/ppt/slides/slide2.xml" Id="R67d3cf8770ec41ad" /><Relationship Type="http://schemas.openxmlformats.org/officeDocument/2006/relationships/slide" Target="/ppt/slides/slide3.xml" Id="R10e8efd2148a4c73" /><Relationship Type="http://schemas.openxmlformats.org/officeDocument/2006/relationships/slide" Target="/ppt/slides/slide4.xml" Id="R7e429d8b1d884fc0" /><Relationship Type="http://schemas.openxmlformats.org/officeDocument/2006/relationships/slide" Target="/ppt/slides/slide5.xml" Id="R3136b06ba5ae41f8" /><Relationship Type="http://schemas.openxmlformats.org/officeDocument/2006/relationships/slide" Target="/ppt/slides/slide6.xml" Id="R60c40435852845b5" /><Relationship Type="http://schemas.openxmlformats.org/officeDocument/2006/relationships/slide" Target="/ppt/slides/slide7.xml" Id="Ra485d1a2d89b47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b1a1dea2e740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cfd3f5264143a1" /><Relationship Type="http://schemas.openxmlformats.org/officeDocument/2006/relationships/theme" Target="/ppt/slideMasters/theme/theme1.xml" Id="R4f9c2911737e4f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cfd3f5264143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793e38c3814e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ef739f31db4a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77279627d043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10cbfffbda4a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5cbed03d6f46c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e73c3651a6434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ece60cb17146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FOSSMARK INVESTERING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FOSSMARK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FOSSMARK INVESTERING AS ble etablert [år] og holder til i Jørpeland.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FOSSMARK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FOSSMARK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FOSSMARK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−15 309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277 241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FOSSMARK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FOSSMARK KURT OSKAR SOLLI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FOSSMARK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Gneisvegen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4104 Jørpeland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915 524 869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FOSSMARK INVESTERING AS</a:t>
            </a:r>
          </a:p>
        </p:txBody>
      </p:sp>
    </p:spTree>
  </p:cSld>
  <p:clrMapOvr>
    <a:masterClrMapping xmlns:a="http://schemas.openxmlformats.org/drawingml/2006/main"/>
  </p:clrMapOvr>
</p:sld>
</file>