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d0fe7952954d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ad98d16e6b4c6a"/>
  </p:sldMasterIdLst>
  <p:sldIdLst>
    <p:sldId xmlns:r="http://schemas.openxmlformats.org/officeDocument/2006/relationships" id="256" r:id="R75a90b89c1dc4fda"/>
    <p:sldId xmlns:r="http://schemas.openxmlformats.org/officeDocument/2006/relationships" id="257" r:id="Rc2a068120912432c"/>
    <p:sldId xmlns:r="http://schemas.openxmlformats.org/officeDocument/2006/relationships" id="258" r:id="R22710dfe68444f46"/>
    <p:sldId xmlns:r="http://schemas.openxmlformats.org/officeDocument/2006/relationships" id="259" r:id="Rfe9f99f5d65d43c6"/>
    <p:sldId xmlns:r="http://schemas.openxmlformats.org/officeDocument/2006/relationships" id="260" r:id="R7a46a4a56f9247eb"/>
    <p:sldId xmlns:r="http://schemas.openxmlformats.org/officeDocument/2006/relationships" id="261" r:id="Rd0dfab0fe598480d"/>
    <p:sldId xmlns:r="http://schemas.openxmlformats.org/officeDocument/2006/relationships" id="262" r:id="R8fda00c018954c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ad98d16e6b4c6a" /><Relationship Type="http://schemas.openxmlformats.org/officeDocument/2006/relationships/slide" Target="/ppt/slides/slide1.xml" Id="R75a90b89c1dc4fda" /><Relationship Type="http://schemas.openxmlformats.org/officeDocument/2006/relationships/slide" Target="/ppt/slides/slide2.xml" Id="Rc2a068120912432c" /><Relationship Type="http://schemas.openxmlformats.org/officeDocument/2006/relationships/slide" Target="/ppt/slides/slide3.xml" Id="R22710dfe68444f46" /><Relationship Type="http://schemas.openxmlformats.org/officeDocument/2006/relationships/slide" Target="/ppt/slides/slide4.xml" Id="Rfe9f99f5d65d43c6" /><Relationship Type="http://schemas.openxmlformats.org/officeDocument/2006/relationships/slide" Target="/ppt/slides/slide5.xml" Id="R7a46a4a56f9247eb" /><Relationship Type="http://schemas.openxmlformats.org/officeDocument/2006/relationships/slide" Target="/ppt/slides/slide6.xml" Id="Rd0dfab0fe598480d" /><Relationship Type="http://schemas.openxmlformats.org/officeDocument/2006/relationships/slide" Target="/ppt/slides/slide7.xml" Id="R8fda00c018954c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56a4cddbdf44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ed81508ee4b22" /><Relationship Type="http://schemas.openxmlformats.org/officeDocument/2006/relationships/theme" Target="/ppt/slideMasters/theme/theme1.xml" Id="R7b8def24ad1340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0ed81508ee4b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73fd6027747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41815bc434a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dc9438b804f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aa300f4864f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9e279a6ef40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f95f6f5b24d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b4cf1209f44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STAY TUNED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STAY TUNED INVEST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−2 070 096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56 838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WESTERGAARD THOMAS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Ecit Normann &amp; Øygarden AS, Strømsbusletta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4847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