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815581982d2428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55ed4c5cad484c"/>
  </p:sldMasterIdLst>
  <p:sldIdLst>
    <p:sldId xmlns:r="http://schemas.openxmlformats.org/officeDocument/2006/relationships" id="256" r:id="R7e71927c0cad4d67"/>
    <p:sldId xmlns:r="http://schemas.openxmlformats.org/officeDocument/2006/relationships" id="257" r:id="R94e070e5a6fe4dd3"/>
    <p:sldId xmlns:r="http://schemas.openxmlformats.org/officeDocument/2006/relationships" id="258" r:id="R1561af1949854080"/>
    <p:sldId xmlns:r="http://schemas.openxmlformats.org/officeDocument/2006/relationships" id="259" r:id="R98d0d7cfebab489f"/>
    <p:sldId xmlns:r="http://schemas.openxmlformats.org/officeDocument/2006/relationships" id="260" r:id="Ra9367119812a4a5f"/>
    <p:sldId xmlns:r="http://schemas.openxmlformats.org/officeDocument/2006/relationships" id="261" r:id="Rd788900a5aea4e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55ed4c5cad484c" /><Relationship Type="http://schemas.openxmlformats.org/officeDocument/2006/relationships/slide" Target="/ppt/slides/slide1.xml" Id="R7e71927c0cad4d67" /><Relationship Type="http://schemas.openxmlformats.org/officeDocument/2006/relationships/slide" Target="/ppt/slides/slide2.xml" Id="R94e070e5a6fe4dd3" /><Relationship Type="http://schemas.openxmlformats.org/officeDocument/2006/relationships/slide" Target="/ppt/slides/slide3.xml" Id="R1561af1949854080" /><Relationship Type="http://schemas.openxmlformats.org/officeDocument/2006/relationships/slide" Target="/ppt/slides/slide4.xml" Id="R98d0d7cfebab489f" /><Relationship Type="http://schemas.openxmlformats.org/officeDocument/2006/relationships/slide" Target="/ppt/slides/slide5.xml" Id="Ra9367119812a4a5f" /><Relationship Type="http://schemas.openxmlformats.org/officeDocument/2006/relationships/slide" Target="/ppt/slides/slide6.xml" Id="Rd788900a5aea4e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3dd9c84cfb4ba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0e2dfae78a4b59" /><Relationship Type="http://schemas.openxmlformats.org/officeDocument/2006/relationships/theme" Target="/ppt/slideMasters/theme/theme1.xml" Id="Rbad17bdf57d0485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a0e2dfae78a4b5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f9e8f9b15a4f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faa74d7c1347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c0902b88214d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86adb3f3454fb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f0f2128b4a405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654481d26c4af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NIKKHAH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NIKKHAH HOLDING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−850 142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−4 874 184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−11 709 273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173 766 451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Øvre Storgate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3018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915 520 197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NIKKHAH HOLDING AS</a:t>
            </a:r>
          </a:p>
        </p:txBody>
      </p:sp>
    </p:spTree>
  </p:cSld>
  <p:clrMapOvr>
    <a:masterClrMapping xmlns:a="http://schemas.openxmlformats.org/drawingml/2006/main"/>
  </p:clrMapOvr>
</p:sld>
</file>