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12ab0a945f44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c4e8f57f9e4b5b"/>
  </p:sldMasterIdLst>
  <p:sldIdLst>
    <p:sldId xmlns:r="http://schemas.openxmlformats.org/officeDocument/2006/relationships" id="256" r:id="Re40c75b096724c4c"/>
    <p:sldId xmlns:r="http://schemas.openxmlformats.org/officeDocument/2006/relationships" id="257" r:id="R10f9cf503edd439a"/>
    <p:sldId xmlns:r="http://schemas.openxmlformats.org/officeDocument/2006/relationships" id="258" r:id="Rbd361c7cc379438e"/>
    <p:sldId xmlns:r="http://schemas.openxmlformats.org/officeDocument/2006/relationships" id="259" r:id="Rbf2338f40dd44c22"/>
    <p:sldId xmlns:r="http://schemas.openxmlformats.org/officeDocument/2006/relationships" id="260" r:id="Rf142d56de5a244fb"/>
    <p:sldId xmlns:r="http://schemas.openxmlformats.org/officeDocument/2006/relationships" id="261" r:id="Rb4a898d1625a4abb"/>
    <p:sldId xmlns:r="http://schemas.openxmlformats.org/officeDocument/2006/relationships" id="262" r:id="R98abbce1b88d44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4e8f57f9e4b5b" /><Relationship Type="http://schemas.openxmlformats.org/officeDocument/2006/relationships/slide" Target="/ppt/slides/slide1.xml" Id="Re40c75b096724c4c" /><Relationship Type="http://schemas.openxmlformats.org/officeDocument/2006/relationships/slide" Target="/ppt/slides/slide2.xml" Id="R10f9cf503edd439a" /><Relationship Type="http://schemas.openxmlformats.org/officeDocument/2006/relationships/slide" Target="/ppt/slides/slide3.xml" Id="Rbd361c7cc379438e" /><Relationship Type="http://schemas.openxmlformats.org/officeDocument/2006/relationships/slide" Target="/ppt/slides/slide4.xml" Id="Rbf2338f40dd44c22" /><Relationship Type="http://schemas.openxmlformats.org/officeDocument/2006/relationships/slide" Target="/ppt/slides/slide5.xml" Id="Rf142d56de5a244fb" /><Relationship Type="http://schemas.openxmlformats.org/officeDocument/2006/relationships/slide" Target="/ppt/slides/slide6.xml" Id="Rb4a898d1625a4abb" /><Relationship Type="http://schemas.openxmlformats.org/officeDocument/2006/relationships/slide" Target="/ppt/slides/slide7.xml" Id="R98abbce1b88d44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d6205692ac4b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fd0dc02884fa1" /><Relationship Type="http://schemas.openxmlformats.org/officeDocument/2006/relationships/theme" Target="/ppt/slideMasters/theme/theme1.xml" Id="R98407a099b9c4b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2fd0dc02884f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bbe71460645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7d459454e46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f2eb9040043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e0f3a55a744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a9341502043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6ad8944ea4f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f9bb850bc45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ANLEGGSERVICE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BOLLINGBERG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MATS ROBIN BOGEN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