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8ed33ce52341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ebf4ee2fec471d"/>
  </p:sldMasterIdLst>
  <p:sldIdLst>
    <p:sldId xmlns:r="http://schemas.openxmlformats.org/officeDocument/2006/relationships" id="256" r:id="R7f58f833e09a4ca5"/>
    <p:sldId xmlns:r="http://schemas.openxmlformats.org/officeDocument/2006/relationships" id="257" r:id="Rbef097fa12b94796"/>
    <p:sldId xmlns:r="http://schemas.openxmlformats.org/officeDocument/2006/relationships" id="258" r:id="R1b2175605c7b476d"/>
    <p:sldId xmlns:r="http://schemas.openxmlformats.org/officeDocument/2006/relationships" id="259" r:id="Rb017ed93baef4c89"/>
    <p:sldId xmlns:r="http://schemas.openxmlformats.org/officeDocument/2006/relationships" id="260" r:id="Re43c312603604fca"/>
    <p:sldId xmlns:r="http://schemas.openxmlformats.org/officeDocument/2006/relationships" id="261" r:id="Ra49f5ccccb6f446d"/>
    <p:sldId xmlns:r="http://schemas.openxmlformats.org/officeDocument/2006/relationships" id="262" r:id="Rd01fcf661a744b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ebf4ee2fec471d" /><Relationship Type="http://schemas.openxmlformats.org/officeDocument/2006/relationships/slide" Target="/ppt/slides/slide1.xml" Id="R7f58f833e09a4ca5" /><Relationship Type="http://schemas.openxmlformats.org/officeDocument/2006/relationships/slide" Target="/ppt/slides/slide2.xml" Id="Rbef097fa12b94796" /><Relationship Type="http://schemas.openxmlformats.org/officeDocument/2006/relationships/slide" Target="/ppt/slides/slide3.xml" Id="R1b2175605c7b476d" /><Relationship Type="http://schemas.openxmlformats.org/officeDocument/2006/relationships/slide" Target="/ppt/slides/slide4.xml" Id="Rb017ed93baef4c89" /><Relationship Type="http://schemas.openxmlformats.org/officeDocument/2006/relationships/slide" Target="/ppt/slides/slide5.xml" Id="Re43c312603604fca" /><Relationship Type="http://schemas.openxmlformats.org/officeDocument/2006/relationships/slide" Target="/ppt/slides/slide6.xml" Id="Ra49f5ccccb6f446d" /><Relationship Type="http://schemas.openxmlformats.org/officeDocument/2006/relationships/slide" Target="/ppt/slides/slide7.xml" Id="Rd01fcf661a744b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aaa1ebbadb4f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b27411b6840cf" /><Relationship Type="http://schemas.openxmlformats.org/officeDocument/2006/relationships/theme" Target="/ppt/slideMasters/theme/theme1.xml" Id="Rcd5e0f827a3e4d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3b27411b6840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bd8f79d4f44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3c5eb6eea48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d9d0db0234d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d5564db0340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31488498f40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6ddb1b1e94c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1fa92d01841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SVEINALL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ble etablert [år] og holder til i Marnardal.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1 810 941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1 812 580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KJELL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4534 Marnardal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