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9c2bb86ce2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59b89e42a94485"/>
  </p:sldMasterIdLst>
  <p:sldIdLst>
    <p:sldId xmlns:r="http://schemas.openxmlformats.org/officeDocument/2006/relationships" id="256" r:id="Ra46d65976e924c4c"/>
    <p:sldId xmlns:r="http://schemas.openxmlformats.org/officeDocument/2006/relationships" id="257" r:id="Rb169710d50d942c7"/>
    <p:sldId xmlns:r="http://schemas.openxmlformats.org/officeDocument/2006/relationships" id="258" r:id="R370951cf3de74715"/>
    <p:sldId xmlns:r="http://schemas.openxmlformats.org/officeDocument/2006/relationships" id="259" r:id="R7e87caac311d4c87"/>
    <p:sldId xmlns:r="http://schemas.openxmlformats.org/officeDocument/2006/relationships" id="260" r:id="R012e862d9afe43ff"/>
    <p:sldId xmlns:r="http://schemas.openxmlformats.org/officeDocument/2006/relationships" id="261" r:id="R4dc5723e86624082"/>
    <p:sldId xmlns:r="http://schemas.openxmlformats.org/officeDocument/2006/relationships" id="262" r:id="R622ad765c6394c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9b89e42a94485" /><Relationship Type="http://schemas.openxmlformats.org/officeDocument/2006/relationships/slide" Target="/ppt/slides/slide1.xml" Id="Ra46d65976e924c4c" /><Relationship Type="http://schemas.openxmlformats.org/officeDocument/2006/relationships/slide" Target="/ppt/slides/slide2.xml" Id="Rb169710d50d942c7" /><Relationship Type="http://schemas.openxmlformats.org/officeDocument/2006/relationships/slide" Target="/ppt/slides/slide3.xml" Id="R370951cf3de74715" /><Relationship Type="http://schemas.openxmlformats.org/officeDocument/2006/relationships/slide" Target="/ppt/slides/slide4.xml" Id="R7e87caac311d4c87" /><Relationship Type="http://schemas.openxmlformats.org/officeDocument/2006/relationships/slide" Target="/ppt/slides/slide5.xml" Id="R012e862d9afe43ff" /><Relationship Type="http://schemas.openxmlformats.org/officeDocument/2006/relationships/slide" Target="/ppt/slides/slide6.xml" Id="R4dc5723e86624082" /><Relationship Type="http://schemas.openxmlformats.org/officeDocument/2006/relationships/slide" Target="/ppt/slides/slide7.xml" Id="R622ad765c6394c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6d41c60d746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fd0de7cf9432b" /><Relationship Type="http://schemas.openxmlformats.org/officeDocument/2006/relationships/theme" Target="/ppt/slideMasters/theme/theme1.xml" Id="Rede23e8cd50948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2fd0de7cf943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bac6f50084f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3bcb2cf694d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414ed35534b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5662994b34e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db3f9628843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eea8b47a345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74b969d5b4d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