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6128295bc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157ed15d74a29"/>
  </p:sldMasterIdLst>
  <p:sldIdLst>
    <p:sldId xmlns:r="http://schemas.openxmlformats.org/officeDocument/2006/relationships" id="256" r:id="Re603c820f11c48db"/>
    <p:sldId xmlns:r="http://schemas.openxmlformats.org/officeDocument/2006/relationships" id="257" r:id="R7558b3404de442cc"/>
    <p:sldId xmlns:r="http://schemas.openxmlformats.org/officeDocument/2006/relationships" id="258" r:id="R17dbb3bb2f89460c"/>
    <p:sldId xmlns:r="http://schemas.openxmlformats.org/officeDocument/2006/relationships" id="259" r:id="R15793af424ea4982"/>
    <p:sldId xmlns:r="http://schemas.openxmlformats.org/officeDocument/2006/relationships" id="260" r:id="R6106ef5396de4a92"/>
    <p:sldId xmlns:r="http://schemas.openxmlformats.org/officeDocument/2006/relationships" id="261" r:id="R829955befe5348df"/>
    <p:sldId xmlns:r="http://schemas.openxmlformats.org/officeDocument/2006/relationships" id="262" r:id="R19ace025566249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157ed15d74a29" /><Relationship Type="http://schemas.openxmlformats.org/officeDocument/2006/relationships/slide" Target="/ppt/slides/slide1.xml" Id="Re603c820f11c48db" /><Relationship Type="http://schemas.openxmlformats.org/officeDocument/2006/relationships/slide" Target="/ppt/slides/slide2.xml" Id="R7558b3404de442cc" /><Relationship Type="http://schemas.openxmlformats.org/officeDocument/2006/relationships/slide" Target="/ppt/slides/slide3.xml" Id="R17dbb3bb2f89460c" /><Relationship Type="http://schemas.openxmlformats.org/officeDocument/2006/relationships/slide" Target="/ppt/slides/slide4.xml" Id="R15793af424ea4982" /><Relationship Type="http://schemas.openxmlformats.org/officeDocument/2006/relationships/slide" Target="/ppt/slides/slide5.xml" Id="R6106ef5396de4a92" /><Relationship Type="http://schemas.openxmlformats.org/officeDocument/2006/relationships/slide" Target="/ppt/slides/slide6.xml" Id="R829955befe5348df" /><Relationship Type="http://schemas.openxmlformats.org/officeDocument/2006/relationships/slide" Target="/ppt/slides/slide7.xml" Id="R19ace025566249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c113c04e1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528471e74c90" /><Relationship Type="http://schemas.openxmlformats.org/officeDocument/2006/relationships/theme" Target="/ppt/slideMasters/theme/theme1.xml" Id="R78be940e7929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5528471e74c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9f4b7e0a2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0782353f9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060008c0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be86a3684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e3fecb386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f388502d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c2baf085e49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