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e5b742e15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c35f56f8e478c"/>
  </p:sldMasterIdLst>
  <p:sldIdLst>
    <p:sldId xmlns:r="http://schemas.openxmlformats.org/officeDocument/2006/relationships" id="256" r:id="R29d7d2f9829c46bb"/>
    <p:sldId xmlns:r="http://schemas.openxmlformats.org/officeDocument/2006/relationships" id="257" r:id="Rcb0092c4de5d46e9"/>
    <p:sldId xmlns:r="http://schemas.openxmlformats.org/officeDocument/2006/relationships" id="258" r:id="Rb2bc441909e5483f"/>
    <p:sldId xmlns:r="http://schemas.openxmlformats.org/officeDocument/2006/relationships" id="259" r:id="R26fa5f31bd554f62"/>
    <p:sldId xmlns:r="http://schemas.openxmlformats.org/officeDocument/2006/relationships" id="260" r:id="R6579152199e245b2"/>
    <p:sldId xmlns:r="http://schemas.openxmlformats.org/officeDocument/2006/relationships" id="261" r:id="R7096617425fd411f"/>
    <p:sldId xmlns:r="http://schemas.openxmlformats.org/officeDocument/2006/relationships" id="262" r:id="R6e2bfe86f15c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c35f56f8e478c" /><Relationship Type="http://schemas.openxmlformats.org/officeDocument/2006/relationships/slide" Target="/ppt/slides/slide1.xml" Id="R29d7d2f9829c46bb" /><Relationship Type="http://schemas.openxmlformats.org/officeDocument/2006/relationships/slide" Target="/ppt/slides/slide2.xml" Id="Rcb0092c4de5d46e9" /><Relationship Type="http://schemas.openxmlformats.org/officeDocument/2006/relationships/slide" Target="/ppt/slides/slide3.xml" Id="Rb2bc441909e5483f" /><Relationship Type="http://schemas.openxmlformats.org/officeDocument/2006/relationships/slide" Target="/ppt/slides/slide4.xml" Id="R26fa5f31bd554f62" /><Relationship Type="http://schemas.openxmlformats.org/officeDocument/2006/relationships/slide" Target="/ppt/slides/slide5.xml" Id="R6579152199e245b2" /><Relationship Type="http://schemas.openxmlformats.org/officeDocument/2006/relationships/slide" Target="/ppt/slides/slide6.xml" Id="R7096617425fd411f" /><Relationship Type="http://schemas.openxmlformats.org/officeDocument/2006/relationships/slide" Target="/ppt/slides/slide7.xml" Id="R6e2bfe86f15c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4832b666f40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f136368c4eab" /><Relationship Type="http://schemas.openxmlformats.org/officeDocument/2006/relationships/theme" Target="/ppt/slideMasters/theme/theme1.xml" Id="Rf1bd3a096ebf40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bf136368c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7699b988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d6c044b64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58e47805f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e9ede692b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2e4a25d684f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8a0ab46245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cb98b0946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