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6fccad55a04f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e1e0d0d555445d"/>
  </p:sldMasterIdLst>
  <p:sldIdLst>
    <p:sldId xmlns:r="http://schemas.openxmlformats.org/officeDocument/2006/relationships" id="256" r:id="Ra38d96a75acd4800"/>
    <p:sldId xmlns:r="http://schemas.openxmlformats.org/officeDocument/2006/relationships" id="257" r:id="R5fdf928937af4751"/>
    <p:sldId xmlns:r="http://schemas.openxmlformats.org/officeDocument/2006/relationships" id="258" r:id="Rbbff1fbe21474948"/>
    <p:sldId xmlns:r="http://schemas.openxmlformats.org/officeDocument/2006/relationships" id="259" r:id="Ref074f2872d647f7"/>
    <p:sldId xmlns:r="http://schemas.openxmlformats.org/officeDocument/2006/relationships" id="260" r:id="R89886c2e5b394924"/>
    <p:sldId xmlns:r="http://schemas.openxmlformats.org/officeDocument/2006/relationships" id="261" r:id="R47270cc98ff44f3e"/>
    <p:sldId xmlns:r="http://schemas.openxmlformats.org/officeDocument/2006/relationships" id="262" r:id="R7c6809be412c42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e1e0d0d555445d" /><Relationship Type="http://schemas.openxmlformats.org/officeDocument/2006/relationships/slide" Target="/ppt/slides/slide1.xml" Id="Ra38d96a75acd4800" /><Relationship Type="http://schemas.openxmlformats.org/officeDocument/2006/relationships/slide" Target="/ppt/slides/slide2.xml" Id="R5fdf928937af4751" /><Relationship Type="http://schemas.openxmlformats.org/officeDocument/2006/relationships/slide" Target="/ppt/slides/slide3.xml" Id="Rbbff1fbe21474948" /><Relationship Type="http://schemas.openxmlformats.org/officeDocument/2006/relationships/slide" Target="/ppt/slides/slide4.xml" Id="Ref074f2872d647f7" /><Relationship Type="http://schemas.openxmlformats.org/officeDocument/2006/relationships/slide" Target="/ppt/slides/slide5.xml" Id="R89886c2e5b394924" /><Relationship Type="http://schemas.openxmlformats.org/officeDocument/2006/relationships/slide" Target="/ppt/slides/slide6.xml" Id="R47270cc98ff44f3e" /><Relationship Type="http://schemas.openxmlformats.org/officeDocument/2006/relationships/slide" Target="/ppt/slides/slide7.xml" Id="R7c6809be412c42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f604ba688240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c9fab2a4047e8" /><Relationship Type="http://schemas.openxmlformats.org/officeDocument/2006/relationships/theme" Target="/ppt/slideMasters/theme/theme1.xml" Id="R8e98d9a4f03343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ec9fab2a4047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f2bd412aa40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1de3e269b47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3af50aea541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ca2ed7fd441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9fa616b2343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af542da324d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60c17501d41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IVERSEN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IVERSEN AS ble etablert [år] og holder til i Dyrvik.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23 595 765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4 132 608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754 021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12 655 385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64 008 440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TROND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Klubbaveien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7270 Dyrvik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trondiversen@hotmail.com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915 501 621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