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f93171853540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a8574711654c78"/>
  </p:sldMasterIdLst>
  <p:sldIdLst>
    <p:sldId xmlns:r="http://schemas.openxmlformats.org/officeDocument/2006/relationships" id="256" r:id="R7f3acff40b51476e"/>
    <p:sldId xmlns:r="http://schemas.openxmlformats.org/officeDocument/2006/relationships" id="257" r:id="R326c862027a247be"/>
    <p:sldId xmlns:r="http://schemas.openxmlformats.org/officeDocument/2006/relationships" id="258" r:id="R8b9267b959154ed4"/>
    <p:sldId xmlns:r="http://schemas.openxmlformats.org/officeDocument/2006/relationships" id="259" r:id="Rac23fab76a244198"/>
    <p:sldId xmlns:r="http://schemas.openxmlformats.org/officeDocument/2006/relationships" id="260" r:id="R6c5f39a880ee46da"/>
    <p:sldId xmlns:r="http://schemas.openxmlformats.org/officeDocument/2006/relationships" id="261" r:id="R696c2005ffe7498e"/>
    <p:sldId xmlns:r="http://schemas.openxmlformats.org/officeDocument/2006/relationships" id="262" r:id="R9217c700ab1e48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8574711654c78" /><Relationship Type="http://schemas.openxmlformats.org/officeDocument/2006/relationships/slide" Target="/ppt/slides/slide1.xml" Id="R7f3acff40b51476e" /><Relationship Type="http://schemas.openxmlformats.org/officeDocument/2006/relationships/slide" Target="/ppt/slides/slide2.xml" Id="R326c862027a247be" /><Relationship Type="http://schemas.openxmlformats.org/officeDocument/2006/relationships/slide" Target="/ppt/slides/slide3.xml" Id="R8b9267b959154ed4" /><Relationship Type="http://schemas.openxmlformats.org/officeDocument/2006/relationships/slide" Target="/ppt/slides/slide4.xml" Id="Rac23fab76a244198" /><Relationship Type="http://schemas.openxmlformats.org/officeDocument/2006/relationships/slide" Target="/ppt/slides/slide5.xml" Id="R6c5f39a880ee46da" /><Relationship Type="http://schemas.openxmlformats.org/officeDocument/2006/relationships/slide" Target="/ppt/slides/slide6.xml" Id="R696c2005ffe7498e" /><Relationship Type="http://schemas.openxmlformats.org/officeDocument/2006/relationships/slide" Target="/ppt/slides/slide7.xml" Id="R9217c700ab1e48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d8e0b427f4a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ad8c9f4f54139" /><Relationship Type="http://schemas.openxmlformats.org/officeDocument/2006/relationships/theme" Target="/ppt/slideMasters/theme/theme1.xml" Id="R40226a1c16f14f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0ad8c9f4f541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87d3a43f647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44c9dbc3543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3006eb2e04b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b76dec60441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ab7f5be044a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bf871d4604b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e54dcaa7b4c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ÅSHILD KNUTSEN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KNUTSEN AS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3 056 098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1 422 894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 ÅSHILD KNUTSEN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 PAAL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49O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aashild.knutsen@bkkfiber.no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915 487 521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