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44606c0362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ec809daee4bf0"/>
  </p:sldMasterIdLst>
  <p:sldIdLst>
    <p:sldId xmlns:r="http://schemas.openxmlformats.org/officeDocument/2006/relationships" id="256" r:id="Rac740d2486014e78"/>
    <p:sldId xmlns:r="http://schemas.openxmlformats.org/officeDocument/2006/relationships" id="257" r:id="R2a24a63da546459d"/>
    <p:sldId xmlns:r="http://schemas.openxmlformats.org/officeDocument/2006/relationships" id="258" r:id="R8f82077fa173462e"/>
    <p:sldId xmlns:r="http://schemas.openxmlformats.org/officeDocument/2006/relationships" id="259" r:id="R0d5840cc282e4e0d"/>
    <p:sldId xmlns:r="http://schemas.openxmlformats.org/officeDocument/2006/relationships" id="260" r:id="R07d66ec4bc4f4822"/>
    <p:sldId xmlns:r="http://schemas.openxmlformats.org/officeDocument/2006/relationships" id="261" r:id="Re72b08dcb95b4b1f"/>
    <p:sldId xmlns:r="http://schemas.openxmlformats.org/officeDocument/2006/relationships" id="262" r:id="R923bae303c9f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ec809daee4bf0" /><Relationship Type="http://schemas.openxmlformats.org/officeDocument/2006/relationships/slide" Target="/ppt/slides/slide1.xml" Id="Rac740d2486014e78" /><Relationship Type="http://schemas.openxmlformats.org/officeDocument/2006/relationships/slide" Target="/ppt/slides/slide2.xml" Id="R2a24a63da546459d" /><Relationship Type="http://schemas.openxmlformats.org/officeDocument/2006/relationships/slide" Target="/ppt/slides/slide3.xml" Id="R8f82077fa173462e" /><Relationship Type="http://schemas.openxmlformats.org/officeDocument/2006/relationships/slide" Target="/ppt/slides/slide4.xml" Id="R0d5840cc282e4e0d" /><Relationship Type="http://schemas.openxmlformats.org/officeDocument/2006/relationships/slide" Target="/ppt/slides/slide5.xml" Id="R07d66ec4bc4f4822" /><Relationship Type="http://schemas.openxmlformats.org/officeDocument/2006/relationships/slide" Target="/ppt/slides/slide6.xml" Id="Re72b08dcb95b4b1f" /><Relationship Type="http://schemas.openxmlformats.org/officeDocument/2006/relationships/slide" Target="/ppt/slides/slide7.xml" Id="R923bae303c9f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a2ddc0c7b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7996a5772419b" /><Relationship Type="http://schemas.openxmlformats.org/officeDocument/2006/relationships/theme" Target="/ppt/slideMasters/theme/theme1.xml" Id="R7c7c6e660b56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7996a5772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df3bc9a8d4e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e11fbf2e4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1100b9a25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55b929728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a1828b09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408aa6f8d4c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1695a777d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TATOOINE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TATOOINE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GUNDERSEN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 FAGERLI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Ellefsens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