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948a36ee86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f421cc73d4600"/>
  </p:sldMasterIdLst>
  <p:sldIdLst>
    <p:sldId xmlns:r="http://schemas.openxmlformats.org/officeDocument/2006/relationships" id="256" r:id="R9bfca7653be841a1"/>
    <p:sldId xmlns:r="http://schemas.openxmlformats.org/officeDocument/2006/relationships" id="257" r:id="Re6ae7d9c6b144beb"/>
    <p:sldId xmlns:r="http://schemas.openxmlformats.org/officeDocument/2006/relationships" id="258" r:id="R2d2f1663c3364ede"/>
    <p:sldId xmlns:r="http://schemas.openxmlformats.org/officeDocument/2006/relationships" id="259" r:id="Rdf68250f85874763"/>
    <p:sldId xmlns:r="http://schemas.openxmlformats.org/officeDocument/2006/relationships" id="260" r:id="R3d6230ccf8884862"/>
    <p:sldId xmlns:r="http://schemas.openxmlformats.org/officeDocument/2006/relationships" id="261" r:id="Rdebf46856b3f4f81"/>
    <p:sldId xmlns:r="http://schemas.openxmlformats.org/officeDocument/2006/relationships" id="262" r:id="Ra2b3e61e779740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f421cc73d4600" /><Relationship Type="http://schemas.openxmlformats.org/officeDocument/2006/relationships/slide" Target="/ppt/slides/slide1.xml" Id="R9bfca7653be841a1" /><Relationship Type="http://schemas.openxmlformats.org/officeDocument/2006/relationships/slide" Target="/ppt/slides/slide2.xml" Id="Re6ae7d9c6b144beb" /><Relationship Type="http://schemas.openxmlformats.org/officeDocument/2006/relationships/slide" Target="/ppt/slides/slide3.xml" Id="R2d2f1663c3364ede" /><Relationship Type="http://schemas.openxmlformats.org/officeDocument/2006/relationships/slide" Target="/ppt/slides/slide4.xml" Id="Rdf68250f85874763" /><Relationship Type="http://schemas.openxmlformats.org/officeDocument/2006/relationships/slide" Target="/ppt/slides/slide5.xml" Id="R3d6230ccf8884862" /><Relationship Type="http://schemas.openxmlformats.org/officeDocument/2006/relationships/slide" Target="/ppt/slides/slide6.xml" Id="Rdebf46856b3f4f81" /><Relationship Type="http://schemas.openxmlformats.org/officeDocument/2006/relationships/slide" Target="/ppt/slides/slide7.xml" Id="Ra2b3e61e779740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1b1dedd3e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51d663528404e" /><Relationship Type="http://schemas.openxmlformats.org/officeDocument/2006/relationships/theme" Target="/ppt/slideMasters/theme/theme1.xml" Id="R4cd05182779b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51d66352840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fa44b04c7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d160b32c745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d83935b9f48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e4dcb81cf43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585a912c943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d8c4e1366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4b1216c4b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