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f04d157691f64543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be13544218284611"/>
  </p:sldMasterIdLst>
  <p:sldIdLst>
    <p:sldId xmlns:r="http://schemas.openxmlformats.org/officeDocument/2006/relationships" id="256" r:id="Rf49a786b2e6a4a3e"/>
    <p:sldId xmlns:r="http://schemas.openxmlformats.org/officeDocument/2006/relationships" id="257" r:id="R5683bbee61bd4146"/>
    <p:sldId xmlns:r="http://schemas.openxmlformats.org/officeDocument/2006/relationships" id="258" r:id="Rf5ade115607a4107"/>
    <p:sldId xmlns:r="http://schemas.openxmlformats.org/officeDocument/2006/relationships" id="259" r:id="Rbd861f554e904f09"/>
    <p:sldId xmlns:r="http://schemas.openxmlformats.org/officeDocument/2006/relationships" id="260" r:id="Rcc6fd29167d145c3"/>
    <p:sldId xmlns:r="http://schemas.openxmlformats.org/officeDocument/2006/relationships" id="261" r:id="R8443235cc4424f22"/>
    <p:sldId xmlns:r="http://schemas.openxmlformats.org/officeDocument/2006/relationships" id="262" r:id="R298403a08c5b4a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be13544218284611" /><Relationship Type="http://schemas.openxmlformats.org/officeDocument/2006/relationships/slide" Target="/ppt/slides/slide1.xml" Id="Rf49a786b2e6a4a3e" /><Relationship Type="http://schemas.openxmlformats.org/officeDocument/2006/relationships/slide" Target="/ppt/slides/slide2.xml" Id="R5683bbee61bd4146" /><Relationship Type="http://schemas.openxmlformats.org/officeDocument/2006/relationships/slide" Target="/ppt/slides/slide3.xml" Id="Rf5ade115607a4107" /><Relationship Type="http://schemas.openxmlformats.org/officeDocument/2006/relationships/slide" Target="/ppt/slides/slide4.xml" Id="Rbd861f554e904f09" /><Relationship Type="http://schemas.openxmlformats.org/officeDocument/2006/relationships/slide" Target="/ppt/slides/slide5.xml" Id="Rcc6fd29167d145c3" /><Relationship Type="http://schemas.openxmlformats.org/officeDocument/2006/relationships/slide" Target="/ppt/slides/slide6.xml" Id="R8443235cc4424f22" /><Relationship Type="http://schemas.openxmlformats.org/officeDocument/2006/relationships/slide" Target="/ppt/slides/slide7.xml" Id="R298403a08c5b4a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021f628ac6b47b4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b0d18c65694cc4" /><Relationship Type="http://schemas.openxmlformats.org/officeDocument/2006/relationships/theme" Target="/ppt/slideMasters/theme/theme1.xml" Id="R2cc8f468c431442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6eb0d18c65694cc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ce190b9a88e4d82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dbd66a0e4d8416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fe863fc0fb479c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50bfb9a642a4d2d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ae566b8855347c0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f24678e83d54ef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f80a8e91b1f4528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JØSSANG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INVEST AS ble etablert [år] og holder til i Jørpeland.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−6 878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590 670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1 334 008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1 340 032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JØSSANG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Liljevegen 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4105 Jørpeland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torejossang@hotmail.com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915 211 321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JØSSANG INVEST AS</a:t>
            </a:r>
          </a:p>
        </p:txBody>
      </p:sp>
    </p:spTree>
  </p:cSld>
  <p:clrMapOvr>
    <a:masterClrMapping xmlns:a="http://schemas.openxmlformats.org/drawingml/2006/main"/>
  </p:clrMapOvr>
</p:sld>
</file>