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db46353ba7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08d74e16fa40a8"/>
  </p:sldMasterIdLst>
  <p:sldIdLst>
    <p:sldId xmlns:r="http://schemas.openxmlformats.org/officeDocument/2006/relationships" id="256" r:id="R7615e8d29e2a409b"/>
    <p:sldId xmlns:r="http://schemas.openxmlformats.org/officeDocument/2006/relationships" id="257" r:id="R3ce5345b4a0e4aed"/>
    <p:sldId xmlns:r="http://schemas.openxmlformats.org/officeDocument/2006/relationships" id="258" r:id="R180c764422ec424c"/>
    <p:sldId xmlns:r="http://schemas.openxmlformats.org/officeDocument/2006/relationships" id="259" r:id="R9aa8c8bf8ff64532"/>
    <p:sldId xmlns:r="http://schemas.openxmlformats.org/officeDocument/2006/relationships" id="260" r:id="R7d39d9b500dc4a0b"/>
    <p:sldId xmlns:r="http://schemas.openxmlformats.org/officeDocument/2006/relationships" id="261" r:id="R4fe62406ee564d59"/>
    <p:sldId xmlns:r="http://schemas.openxmlformats.org/officeDocument/2006/relationships" id="262" r:id="R13e15c02c4224d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8d74e16fa40a8" /><Relationship Type="http://schemas.openxmlformats.org/officeDocument/2006/relationships/slide" Target="/ppt/slides/slide1.xml" Id="R7615e8d29e2a409b" /><Relationship Type="http://schemas.openxmlformats.org/officeDocument/2006/relationships/slide" Target="/ppt/slides/slide2.xml" Id="R3ce5345b4a0e4aed" /><Relationship Type="http://schemas.openxmlformats.org/officeDocument/2006/relationships/slide" Target="/ppt/slides/slide3.xml" Id="R180c764422ec424c" /><Relationship Type="http://schemas.openxmlformats.org/officeDocument/2006/relationships/slide" Target="/ppt/slides/slide4.xml" Id="R9aa8c8bf8ff64532" /><Relationship Type="http://schemas.openxmlformats.org/officeDocument/2006/relationships/slide" Target="/ppt/slides/slide5.xml" Id="R7d39d9b500dc4a0b" /><Relationship Type="http://schemas.openxmlformats.org/officeDocument/2006/relationships/slide" Target="/ppt/slides/slide6.xml" Id="R4fe62406ee564d59" /><Relationship Type="http://schemas.openxmlformats.org/officeDocument/2006/relationships/slide" Target="/ppt/slides/slide7.xml" Id="R13e15c02c4224d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b69e57d8643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e98a8d9314d4e" /><Relationship Type="http://schemas.openxmlformats.org/officeDocument/2006/relationships/theme" Target="/ppt/slideMasters/theme/theme1.xml" Id="Re5d45d7449b84c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fe98a8d9314d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20dc46344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c5e77ee3944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297946efc4d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e80b7dc524f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cb5eae96645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88139bd9540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8e770c8ba40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T NORNES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T NORNES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2 624 353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NORNES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Stedjebakken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915 136 338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