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7544d5414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fb71820a348d9"/>
  </p:sldMasterIdLst>
  <p:sldIdLst>
    <p:sldId xmlns:r="http://schemas.openxmlformats.org/officeDocument/2006/relationships" id="256" r:id="R14656651bae14ce5"/>
    <p:sldId xmlns:r="http://schemas.openxmlformats.org/officeDocument/2006/relationships" id="257" r:id="Ra95220577f4346b7"/>
    <p:sldId xmlns:r="http://schemas.openxmlformats.org/officeDocument/2006/relationships" id="258" r:id="R631a6486611e46d9"/>
    <p:sldId xmlns:r="http://schemas.openxmlformats.org/officeDocument/2006/relationships" id="259" r:id="Rb01d041ab83c4423"/>
    <p:sldId xmlns:r="http://schemas.openxmlformats.org/officeDocument/2006/relationships" id="260" r:id="Rc6cc2fdca82b4b04"/>
    <p:sldId xmlns:r="http://schemas.openxmlformats.org/officeDocument/2006/relationships" id="261" r:id="Rda35a7ef44c64634"/>
    <p:sldId xmlns:r="http://schemas.openxmlformats.org/officeDocument/2006/relationships" id="262" r:id="R25781ee40b0f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fb71820a348d9" /><Relationship Type="http://schemas.openxmlformats.org/officeDocument/2006/relationships/slide" Target="/ppt/slides/slide1.xml" Id="R14656651bae14ce5" /><Relationship Type="http://schemas.openxmlformats.org/officeDocument/2006/relationships/slide" Target="/ppt/slides/slide2.xml" Id="Ra95220577f4346b7" /><Relationship Type="http://schemas.openxmlformats.org/officeDocument/2006/relationships/slide" Target="/ppt/slides/slide3.xml" Id="R631a6486611e46d9" /><Relationship Type="http://schemas.openxmlformats.org/officeDocument/2006/relationships/slide" Target="/ppt/slides/slide4.xml" Id="Rb01d041ab83c4423" /><Relationship Type="http://schemas.openxmlformats.org/officeDocument/2006/relationships/slide" Target="/ppt/slides/slide5.xml" Id="Rc6cc2fdca82b4b04" /><Relationship Type="http://schemas.openxmlformats.org/officeDocument/2006/relationships/slide" Target="/ppt/slides/slide6.xml" Id="Rda35a7ef44c64634" /><Relationship Type="http://schemas.openxmlformats.org/officeDocument/2006/relationships/slide" Target="/ppt/slides/slide7.xml" Id="R25781ee40b0f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47a3e5898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aa85cfdae4a62" /><Relationship Type="http://schemas.openxmlformats.org/officeDocument/2006/relationships/theme" Target="/ppt/slideMasters/theme/theme1.xml" Id="R144a1bac222f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daa85cfdae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b18a4854d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11e2d422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47dd80c28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4d1549dc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2272be209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746ef35f7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2cb0052e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