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ef4ef3b9b342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9620ff79db4fb4"/>
  </p:sldMasterIdLst>
  <p:sldIdLst>
    <p:sldId xmlns:r="http://schemas.openxmlformats.org/officeDocument/2006/relationships" id="256" r:id="Rc7959d52d6414dea"/>
    <p:sldId xmlns:r="http://schemas.openxmlformats.org/officeDocument/2006/relationships" id="257" r:id="R42103a2bc12c488c"/>
    <p:sldId xmlns:r="http://schemas.openxmlformats.org/officeDocument/2006/relationships" id="258" r:id="Rb1e95f925d064800"/>
    <p:sldId xmlns:r="http://schemas.openxmlformats.org/officeDocument/2006/relationships" id="259" r:id="R89cec2669e894071"/>
    <p:sldId xmlns:r="http://schemas.openxmlformats.org/officeDocument/2006/relationships" id="260" r:id="R1296e46cee2146a5"/>
    <p:sldId xmlns:r="http://schemas.openxmlformats.org/officeDocument/2006/relationships" id="261" r:id="Rfd36f7a2c2d24e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9620ff79db4fb4" /><Relationship Type="http://schemas.openxmlformats.org/officeDocument/2006/relationships/slide" Target="/ppt/slides/slide1.xml" Id="Rc7959d52d6414dea" /><Relationship Type="http://schemas.openxmlformats.org/officeDocument/2006/relationships/slide" Target="/ppt/slides/slide2.xml" Id="R42103a2bc12c488c" /><Relationship Type="http://schemas.openxmlformats.org/officeDocument/2006/relationships/slide" Target="/ppt/slides/slide3.xml" Id="Rb1e95f925d064800" /><Relationship Type="http://schemas.openxmlformats.org/officeDocument/2006/relationships/slide" Target="/ppt/slides/slide4.xml" Id="R89cec2669e894071" /><Relationship Type="http://schemas.openxmlformats.org/officeDocument/2006/relationships/slide" Target="/ppt/slides/slide5.xml" Id="R1296e46cee2146a5" /><Relationship Type="http://schemas.openxmlformats.org/officeDocument/2006/relationships/slide" Target="/ppt/slides/slide6.xml" Id="Rfd36f7a2c2d24e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f9bd689a8e43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0e950162d4c7f" /><Relationship Type="http://schemas.openxmlformats.org/officeDocument/2006/relationships/theme" Target="/ppt/slideMasters/theme/theme1.xml" Id="R4ce5e268a50d48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e0e950162d4c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f69100d3541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4f7f18dbe45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3b60d42ac41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744a2467747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583d9177e47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717ec86ed44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2 138 032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2 172 103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915 031 439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HOLDING AS</a:t>
            </a:r>
          </a:p>
        </p:txBody>
      </p:sp>
    </p:spTree>
  </p:cSld>
  <p:clrMapOvr>
    <a:masterClrMapping xmlns:a="http://schemas.openxmlformats.org/drawingml/2006/main"/>
  </p:clrMapOvr>
</p:sld>
</file>