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924433c7a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c475637c1b412f"/>
  </p:sldMasterIdLst>
  <p:sldIdLst>
    <p:sldId xmlns:r="http://schemas.openxmlformats.org/officeDocument/2006/relationships" id="256" r:id="Raf376aec6b414798"/>
    <p:sldId xmlns:r="http://schemas.openxmlformats.org/officeDocument/2006/relationships" id="257" r:id="R08c24db9b50a421c"/>
    <p:sldId xmlns:r="http://schemas.openxmlformats.org/officeDocument/2006/relationships" id="258" r:id="R9d524abc306049eb"/>
    <p:sldId xmlns:r="http://schemas.openxmlformats.org/officeDocument/2006/relationships" id="259" r:id="R4a3f5337fa184b69"/>
    <p:sldId xmlns:r="http://schemas.openxmlformats.org/officeDocument/2006/relationships" id="260" r:id="Re16149ee7c93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475637c1b412f" /><Relationship Type="http://schemas.openxmlformats.org/officeDocument/2006/relationships/slide" Target="/ppt/slides/slide1.xml" Id="Raf376aec6b414798" /><Relationship Type="http://schemas.openxmlformats.org/officeDocument/2006/relationships/slide" Target="/ppt/slides/slide2.xml" Id="R08c24db9b50a421c" /><Relationship Type="http://schemas.openxmlformats.org/officeDocument/2006/relationships/slide" Target="/ppt/slides/slide3.xml" Id="R9d524abc306049eb" /><Relationship Type="http://schemas.openxmlformats.org/officeDocument/2006/relationships/slide" Target="/ppt/slides/slide4.xml" Id="R4a3f5337fa184b69" /><Relationship Type="http://schemas.openxmlformats.org/officeDocument/2006/relationships/slide" Target="/ppt/slides/slide5.xml" Id="Re16149ee7c93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3695f1e63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08e6e46a6479a" /><Relationship Type="http://schemas.openxmlformats.org/officeDocument/2006/relationships/theme" Target="/ppt/slideMasters/theme/theme1.xml" Id="R176fa4e295e6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08e6e46a6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08e77785a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46af2d135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4fff4a49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aaf7fcbe946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cc4f24054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HENDRIX IBSEN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HENDRIX IBSEN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HENDRIX IBSEN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HENDRIX IBSEN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HENDRIX IBSEN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HENDRIX IBSEN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HENDRIX IBSEN AS</a:t>
            </a:r>
          </a:p>
        </p:txBody>
      </p:sp>
    </p:spTree>
  </p:cSld>
  <p:clrMapOvr>
    <a:masterClrMapping xmlns:a="http://schemas.openxmlformats.org/drawingml/2006/main"/>
  </p:clrMapOvr>
</p:sld>
</file>