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2734f27e7f4f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4fecba6aab4b3a"/>
  </p:sldMasterIdLst>
  <p:sldIdLst>
    <p:sldId xmlns:r="http://schemas.openxmlformats.org/officeDocument/2006/relationships" id="256" r:id="R19d61670613341fc"/>
    <p:sldId xmlns:r="http://schemas.openxmlformats.org/officeDocument/2006/relationships" id="257" r:id="R33d19e6bf4744fa3"/>
    <p:sldId xmlns:r="http://schemas.openxmlformats.org/officeDocument/2006/relationships" id="258" r:id="R442e5823843a4997"/>
    <p:sldId xmlns:r="http://schemas.openxmlformats.org/officeDocument/2006/relationships" id="259" r:id="R10aac677ea6845dc"/>
    <p:sldId xmlns:r="http://schemas.openxmlformats.org/officeDocument/2006/relationships" id="260" r:id="R1d008b04b9374ba8"/>
    <p:sldId xmlns:r="http://schemas.openxmlformats.org/officeDocument/2006/relationships" id="261" r:id="R0d743718dd4c474c"/>
    <p:sldId xmlns:r="http://schemas.openxmlformats.org/officeDocument/2006/relationships" id="262" r:id="Rcfa7c2beac4146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4fecba6aab4b3a" /><Relationship Type="http://schemas.openxmlformats.org/officeDocument/2006/relationships/slide" Target="/ppt/slides/slide1.xml" Id="R19d61670613341fc" /><Relationship Type="http://schemas.openxmlformats.org/officeDocument/2006/relationships/slide" Target="/ppt/slides/slide2.xml" Id="R33d19e6bf4744fa3" /><Relationship Type="http://schemas.openxmlformats.org/officeDocument/2006/relationships/slide" Target="/ppt/slides/slide3.xml" Id="R442e5823843a4997" /><Relationship Type="http://schemas.openxmlformats.org/officeDocument/2006/relationships/slide" Target="/ppt/slides/slide4.xml" Id="R10aac677ea6845dc" /><Relationship Type="http://schemas.openxmlformats.org/officeDocument/2006/relationships/slide" Target="/ppt/slides/slide5.xml" Id="R1d008b04b9374ba8" /><Relationship Type="http://schemas.openxmlformats.org/officeDocument/2006/relationships/slide" Target="/ppt/slides/slide6.xml" Id="R0d743718dd4c474c" /><Relationship Type="http://schemas.openxmlformats.org/officeDocument/2006/relationships/slide" Target="/ppt/slides/slide7.xml" Id="Rcfa7c2beac4146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b8920e6794d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92b0e9dce484e" /><Relationship Type="http://schemas.openxmlformats.org/officeDocument/2006/relationships/theme" Target="/ppt/slideMasters/theme/theme1.xml" Id="R3379c2ef04474e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c92b0e9dce48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554cf880b46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e0df476c74f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740318da945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08be8f0884d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d9465ac1f40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7a0f211bc45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b88cb262140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ANLEGG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4 309 412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479 585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3 561 190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BERNT HÅKON TVEIT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bernttveitlie@hotmail.com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914 831 784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ANLEGG AS</a:t>
            </a:r>
          </a:p>
        </p:txBody>
      </p:sp>
    </p:spTree>
  </p:cSld>
  <p:clrMapOvr>
    <a:masterClrMapping xmlns:a="http://schemas.openxmlformats.org/drawingml/2006/main"/>
  </p:clrMapOvr>
</p:sld>
</file>