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29c217869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93fbef04204640"/>
  </p:sldMasterIdLst>
  <p:sldIdLst>
    <p:sldId xmlns:r="http://schemas.openxmlformats.org/officeDocument/2006/relationships" id="256" r:id="R8cd196347a264569"/>
    <p:sldId xmlns:r="http://schemas.openxmlformats.org/officeDocument/2006/relationships" id="257" r:id="Rc7f1e8a480434e12"/>
    <p:sldId xmlns:r="http://schemas.openxmlformats.org/officeDocument/2006/relationships" id="258" r:id="R4893780b62fa4aec"/>
    <p:sldId xmlns:r="http://schemas.openxmlformats.org/officeDocument/2006/relationships" id="259" r:id="R4a26777dc72a42f7"/>
    <p:sldId xmlns:r="http://schemas.openxmlformats.org/officeDocument/2006/relationships" id="260" r:id="R633770a5a6e64c3c"/>
    <p:sldId xmlns:r="http://schemas.openxmlformats.org/officeDocument/2006/relationships" id="261" r:id="Rf691ac14995a4427"/>
    <p:sldId xmlns:r="http://schemas.openxmlformats.org/officeDocument/2006/relationships" id="262" r:id="Re545fd31faf0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93fbef04204640" /><Relationship Type="http://schemas.openxmlformats.org/officeDocument/2006/relationships/slide" Target="/ppt/slides/slide1.xml" Id="R8cd196347a264569" /><Relationship Type="http://schemas.openxmlformats.org/officeDocument/2006/relationships/slide" Target="/ppt/slides/slide2.xml" Id="Rc7f1e8a480434e12" /><Relationship Type="http://schemas.openxmlformats.org/officeDocument/2006/relationships/slide" Target="/ppt/slides/slide3.xml" Id="R4893780b62fa4aec" /><Relationship Type="http://schemas.openxmlformats.org/officeDocument/2006/relationships/slide" Target="/ppt/slides/slide4.xml" Id="R4a26777dc72a42f7" /><Relationship Type="http://schemas.openxmlformats.org/officeDocument/2006/relationships/slide" Target="/ppt/slides/slide5.xml" Id="R633770a5a6e64c3c" /><Relationship Type="http://schemas.openxmlformats.org/officeDocument/2006/relationships/slide" Target="/ppt/slides/slide6.xml" Id="Rf691ac14995a4427" /><Relationship Type="http://schemas.openxmlformats.org/officeDocument/2006/relationships/slide" Target="/ppt/slides/slide7.xml" Id="Re545fd31faf0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5a5bb325fe4a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6ca04ece94e65" /><Relationship Type="http://schemas.openxmlformats.org/officeDocument/2006/relationships/theme" Target="/ppt/slideMasters/theme/theme1.xml" Id="R9be5761e77fa49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76ca04ece9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b44dcc19e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938b53f4c4e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aee0e51d149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47844cc8f40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d49067c724c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40d87fb3546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137e480d2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B. FAGERHØI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B. FAGERHØI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FAGERHØI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Dalbakkveien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bjornar.fagerhoi@gmail.com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914 717 809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B. FAGERHØI AS</a:t>
            </a:r>
          </a:p>
        </p:txBody>
      </p:sp>
    </p:spTree>
  </p:cSld>
  <p:clrMapOvr>
    <a:masterClrMapping xmlns:a="http://schemas.openxmlformats.org/drawingml/2006/main"/>
  </p:clrMapOvr>
</p:sld>
</file>