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814fa5720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39f6a5fa9465c"/>
  </p:sldMasterIdLst>
  <p:sldIdLst>
    <p:sldId xmlns:r="http://schemas.openxmlformats.org/officeDocument/2006/relationships" id="256" r:id="Rf9e1a800c7614982"/>
    <p:sldId xmlns:r="http://schemas.openxmlformats.org/officeDocument/2006/relationships" id="257" r:id="Rb8cbef4ac2e346d6"/>
    <p:sldId xmlns:r="http://schemas.openxmlformats.org/officeDocument/2006/relationships" id="258" r:id="Re88a64520f1348ca"/>
    <p:sldId xmlns:r="http://schemas.openxmlformats.org/officeDocument/2006/relationships" id="259" r:id="R81afe1f4707d42da"/>
    <p:sldId xmlns:r="http://schemas.openxmlformats.org/officeDocument/2006/relationships" id="260" r:id="Rb3df7b08d47b4414"/>
    <p:sldId xmlns:r="http://schemas.openxmlformats.org/officeDocument/2006/relationships" id="261" r:id="Re286c37371a242ed"/>
    <p:sldId xmlns:r="http://schemas.openxmlformats.org/officeDocument/2006/relationships" id="262" r:id="R010f158e5e98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39f6a5fa9465c" /><Relationship Type="http://schemas.openxmlformats.org/officeDocument/2006/relationships/slide" Target="/ppt/slides/slide1.xml" Id="Rf9e1a800c7614982" /><Relationship Type="http://schemas.openxmlformats.org/officeDocument/2006/relationships/slide" Target="/ppt/slides/slide2.xml" Id="Rb8cbef4ac2e346d6" /><Relationship Type="http://schemas.openxmlformats.org/officeDocument/2006/relationships/slide" Target="/ppt/slides/slide3.xml" Id="Re88a64520f1348ca" /><Relationship Type="http://schemas.openxmlformats.org/officeDocument/2006/relationships/slide" Target="/ppt/slides/slide4.xml" Id="R81afe1f4707d42da" /><Relationship Type="http://schemas.openxmlformats.org/officeDocument/2006/relationships/slide" Target="/ppt/slides/slide5.xml" Id="Rb3df7b08d47b4414" /><Relationship Type="http://schemas.openxmlformats.org/officeDocument/2006/relationships/slide" Target="/ppt/slides/slide6.xml" Id="Re286c37371a242ed" /><Relationship Type="http://schemas.openxmlformats.org/officeDocument/2006/relationships/slide" Target="/ppt/slides/slide7.xml" Id="R010f158e5e98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65c5c5fb1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2cf345aa4517" /><Relationship Type="http://schemas.openxmlformats.org/officeDocument/2006/relationships/theme" Target="/ppt/slideMasters/theme/theme1.xml" Id="Rea375cbad711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92cf345aa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ee942a88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a6666d3f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110b25eb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51fc5097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02d780b1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bf7cc8669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78b9e3d0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