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a8ba7cef024d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996b7ff0043d7"/>
  </p:sldMasterIdLst>
  <p:sldIdLst>
    <p:sldId xmlns:r="http://schemas.openxmlformats.org/officeDocument/2006/relationships" id="256" r:id="Rc2223af4f5b14063"/>
    <p:sldId xmlns:r="http://schemas.openxmlformats.org/officeDocument/2006/relationships" id="257" r:id="R3e2fe65479f6447b"/>
    <p:sldId xmlns:r="http://schemas.openxmlformats.org/officeDocument/2006/relationships" id="258" r:id="Ree9958bd5a18480c"/>
    <p:sldId xmlns:r="http://schemas.openxmlformats.org/officeDocument/2006/relationships" id="259" r:id="R3ba8d068d6b94dd5"/>
    <p:sldId xmlns:r="http://schemas.openxmlformats.org/officeDocument/2006/relationships" id="260" r:id="Rf48356746f9a48ae"/>
    <p:sldId xmlns:r="http://schemas.openxmlformats.org/officeDocument/2006/relationships" id="261" r:id="R13f667d36cf9433d"/>
    <p:sldId xmlns:r="http://schemas.openxmlformats.org/officeDocument/2006/relationships" id="262" r:id="R3f3e1acd6648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996b7ff0043d7" /><Relationship Type="http://schemas.openxmlformats.org/officeDocument/2006/relationships/slide" Target="/ppt/slides/slide1.xml" Id="Rc2223af4f5b14063" /><Relationship Type="http://schemas.openxmlformats.org/officeDocument/2006/relationships/slide" Target="/ppt/slides/slide2.xml" Id="R3e2fe65479f6447b" /><Relationship Type="http://schemas.openxmlformats.org/officeDocument/2006/relationships/slide" Target="/ppt/slides/slide3.xml" Id="Ree9958bd5a18480c" /><Relationship Type="http://schemas.openxmlformats.org/officeDocument/2006/relationships/slide" Target="/ppt/slides/slide4.xml" Id="R3ba8d068d6b94dd5" /><Relationship Type="http://schemas.openxmlformats.org/officeDocument/2006/relationships/slide" Target="/ppt/slides/slide5.xml" Id="Rf48356746f9a48ae" /><Relationship Type="http://schemas.openxmlformats.org/officeDocument/2006/relationships/slide" Target="/ppt/slides/slide6.xml" Id="R13f667d36cf9433d" /><Relationship Type="http://schemas.openxmlformats.org/officeDocument/2006/relationships/slide" Target="/ppt/slides/slide7.xml" Id="R3f3e1acd6648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e5ae6a267640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13b1fbfc940fc" /><Relationship Type="http://schemas.openxmlformats.org/officeDocument/2006/relationships/theme" Target="/ppt/slideMasters/theme/theme1.xml" Id="Rf46a28a2fd9a44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c13b1fbfc940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9434da1b84d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c2bbc71844d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dcb18573242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3fc3284f843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6a9fbe92c47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fed7602fe47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51ea7b3cd4c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HELGHEIM HOLDING AS ble etablert [år] og holder til i Steinsland.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HELGHEIM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5379 Steinsland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