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92928eff854b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c21967a9e94c35"/>
  </p:sldMasterIdLst>
  <p:sldIdLst>
    <p:sldId xmlns:r="http://schemas.openxmlformats.org/officeDocument/2006/relationships" id="256" r:id="Ra5fff71fac8b4549"/>
    <p:sldId xmlns:r="http://schemas.openxmlformats.org/officeDocument/2006/relationships" id="257" r:id="Rfd7cf212aba44d1e"/>
    <p:sldId xmlns:r="http://schemas.openxmlformats.org/officeDocument/2006/relationships" id="258" r:id="R375362cf64d642db"/>
    <p:sldId xmlns:r="http://schemas.openxmlformats.org/officeDocument/2006/relationships" id="259" r:id="Rb0f4de8fba204fe7"/>
    <p:sldId xmlns:r="http://schemas.openxmlformats.org/officeDocument/2006/relationships" id="260" r:id="R31eb4c3877f9497e"/>
    <p:sldId xmlns:r="http://schemas.openxmlformats.org/officeDocument/2006/relationships" id="261" r:id="R25c7a43f1d7d4086"/>
    <p:sldId xmlns:r="http://schemas.openxmlformats.org/officeDocument/2006/relationships" id="262" r:id="R54bed8cb77204b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c21967a9e94c35" /><Relationship Type="http://schemas.openxmlformats.org/officeDocument/2006/relationships/slide" Target="/ppt/slides/slide1.xml" Id="Ra5fff71fac8b4549" /><Relationship Type="http://schemas.openxmlformats.org/officeDocument/2006/relationships/slide" Target="/ppt/slides/slide2.xml" Id="Rfd7cf212aba44d1e" /><Relationship Type="http://schemas.openxmlformats.org/officeDocument/2006/relationships/slide" Target="/ppt/slides/slide3.xml" Id="R375362cf64d642db" /><Relationship Type="http://schemas.openxmlformats.org/officeDocument/2006/relationships/slide" Target="/ppt/slides/slide4.xml" Id="Rb0f4de8fba204fe7" /><Relationship Type="http://schemas.openxmlformats.org/officeDocument/2006/relationships/slide" Target="/ppt/slides/slide5.xml" Id="R31eb4c3877f9497e" /><Relationship Type="http://schemas.openxmlformats.org/officeDocument/2006/relationships/slide" Target="/ppt/slides/slide6.xml" Id="R25c7a43f1d7d4086" /><Relationship Type="http://schemas.openxmlformats.org/officeDocument/2006/relationships/slide" Target="/ppt/slides/slide7.xml" Id="R54bed8cb77204b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8bd51d2d54e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89d214ccb4afe" /><Relationship Type="http://schemas.openxmlformats.org/officeDocument/2006/relationships/theme" Target="/ppt/slideMasters/theme/theme1.xml" Id="Rb44e8a521fb348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e89d214ccb4a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9927ad8a640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5557cd49b4c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b2c6fdd0543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754d7e87049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825a232514c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af75b67ca44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8ab7a448b45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 CBL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 CBL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14 203 032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31 023 380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37 274 209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CAROLINE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Eilins vei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914 205 379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