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2f1645d06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7a6810470944b5"/>
  </p:sldMasterIdLst>
  <p:sldIdLst>
    <p:sldId xmlns:r="http://schemas.openxmlformats.org/officeDocument/2006/relationships" id="256" r:id="Rc58c817f06424a1f"/>
    <p:sldId xmlns:r="http://schemas.openxmlformats.org/officeDocument/2006/relationships" id="257" r:id="Re2bce0588627407d"/>
    <p:sldId xmlns:r="http://schemas.openxmlformats.org/officeDocument/2006/relationships" id="258" r:id="R838c496b642d4195"/>
    <p:sldId xmlns:r="http://schemas.openxmlformats.org/officeDocument/2006/relationships" id="259" r:id="R9038efa083d149de"/>
    <p:sldId xmlns:r="http://schemas.openxmlformats.org/officeDocument/2006/relationships" id="260" r:id="R66dd015c3fe149ec"/>
    <p:sldId xmlns:r="http://schemas.openxmlformats.org/officeDocument/2006/relationships" id="261" r:id="Rfb794a27fb7c4e58"/>
    <p:sldId xmlns:r="http://schemas.openxmlformats.org/officeDocument/2006/relationships" id="262" r:id="Raeea0933d92845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a6810470944b5" /><Relationship Type="http://schemas.openxmlformats.org/officeDocument/2006/relationships/slide" Target="/ppt/slides/slide1.xml" Id="Rc58c817f06424a1f" /><Relationship Type="http://schemas.openxmlformats.org/officeDocument/2006/relationships/slide" Target="/ppt/slides/slide2.xml" Id="Re2bce0588627407d" /><Relationship Type="http://schemas.openxmlformats.org/officeDocument/2006/relationships/slide" Target="/ppt/slides/slide3.xml" Id="R838c496b642d4195" /><Relationship Type="http://schemas.openxmlformats.org/officeDocument/2006/relationships/slide" Target="/ppt/slides/slide4.xml" Id="R9038efa083d149de" /><Relationship Type="http://schemas.openxmlformats.org/officeDocument/2006/relationships/slide" Target="/ppt/slides/slide5.xml" Id="R66dd015c3fe149ec" /><Relationship Type="http://schemas.openxmlformats.org/officeDocument/2006/relationships/slide" Target="/ppt/slides/slide6.xml" Id="Rfb794a27fb7c4e58" /><Relationship Type="http://schemas.openxmlformats.org/officeDocument/2006/relationships/slide" Target="/ppt/slides/slide7.xml" Id="Raeea0933d92845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0e46ba143d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070acf8ae4aca" /><Relationship Type="http://schemas.openxmlformats.org/officeDocument/2006/relationships/theme" Target="/ppt/slideMasters/theme/theme1.xml" Id="R20443b04aa654c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1070acf8ae4a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bd5f070db48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780a80add4a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b4f9019274b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c0de116074b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90d42fa954a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f3e669b094c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f645598bb43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23 848 337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33 901 221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