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7b88fe7e334a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54afc04a814e83"/>
  </p:sldMasterIdLst>
  <p:sldIdLst>
    <p:sldId xmlns:r="http://schemas.openxmlformats.org/officeDocument/2006/relationships" id="256" r:id="Ree289e183ea8419c"/>
    <p:sldId xmlns:r="http://schemas.openxmlformats.org/officeDocument/2006/relationships" id="257" r:id="Rf9ef914efc414c43"/>
    <p:sldId xmlns:r="http://schemas.openxmlformats.org/officeDocument/2006/relationships" id="258" r:id="R158fc181a4464f36"/>
    <p:sldId xmlns:r="http://schemas.openxmlformats.org/officeDocument/2006/relationships" id="259" r:id="R84421aab280e43cb"/>
    <p:sldId xmlns:r="http://schemas.openxmlformats.org/officeDocument/2006/relationships" id="260" r:id="Rc7f3682dde264079"/>
    <p:sldId xmlns:r="http://schemas.openxmlformats.org/officeDocument/2006/relationships" id="261" r:id="Rff285549c6e74956"/>
    <p:sldId xmlns:r="http://schemas.openxmlformats.org/officeDocument/2006/relationships" id="262" r:id="R5cd5875cd4d443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4afc04a814e83" /><Relationship Type="http://schemas.openxmlformats.org/officeDocument/2006/relationships/slide" Target="/ppt/slides/slide1.xml" Id="Ree289e183ea8419c" /><Relationship Type="http://schemas.openxmlformats.org/officeDocument/2006/relationships/slide" Target="/ppt/slides/slide2.xml" Id="Rf9ef914efc414c43" /><Relationship Type="http://schemas.openxmlformats.org/officeDocument/2006/relationships/slide" Target="/ppt/slides/slide3.xml" Id="R158fc181a4464f36" /><Relationship Type="http://schemas.openxmlformats.org/officeDocument/2006/relationships/slide" Target="/ppt/slides/slide4.xml" Id="R84421aab280e43cb" /><Relationship Type="http://schemas.openxmlformats.org/officeDocument/2006/relationships/slide" Target="/ppt/slides/slide5.xml" Id="Rc7f3682dde264079" /><Relationship Type="http://schemas.openxmlformats.org/officeDocument/2006/relationships/slide" Target="/ppt/slides/slide6.xml" Id="Rff285549c6e74956" /><Relationship Type="http://schemas.openxmlformats.org/officeDocument/2006/relationships/slide" Target="/ppt/slides/slide7.xml" Id="R5cd5875cd4d443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fcc5ef6a94e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836cda9a94370" /><Relationship Type="http://schemas.openxmlformats.org/officeDocument/2006/relationships/theme" Target="/ppt/slideMasters/theme/theme1.xml" Id="R98b3c25269294b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b836cda9a943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85db1bfd946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f61b357a94a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d88c9750447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0e3c0fcc24b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dcb2f50924a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0a3b56f0041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0377f7edd48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LORENTZEN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ble etablert [år] og holder til i Kabelvåg.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595 935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23 478 744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32 807 040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GUNNAR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KÅRE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25,7 %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HELEN LORENTZEN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8310 Kabelvåg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76066330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913 989 708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