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f3e36023f4c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cb2c0e02d4436a"/>
  </p:sldMasterIdLst>
  <p:sldIdLst>
    <p:sldId xmlns:r="http://schemas.openxmlformats.org/officeDocument/2006/relationships" id="256" r:id="Re030a70e0e9c4a87"/>
    <p:sldId xmlns:r="http://schemas.openxmlformats.org/officeDocument/2006/relationships" id="257" r:id="R4376bd17b8f44c30"/>
    <p:sldId xmlns:r="http://schemas.openxmlformats.org/officeDocument/2006/relationships" id="258" r:id="Rbd889d3dc1764417"/>
    <p:sldId xmlns:r="http://schemas.openxmlformats.org/officeDocument/2006/relationships" id="259" r:id="R3d8a92ce907c42eb"/>
    <p:sldId xmlns:r="http://schemas.openxmlformats.org/officeDocument/2006/relationships" id="260" r:id="Rf21ab6eff0d94c8f"/>
    <p:sldId xmlns:r="http://schemas.openxmlformats.org/officeDocument/2006/relationships" id="261" r:id="Rc55e420d89da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b2c0e02d4436a" /><Relationship Type="http://schemas.openxmlformats.org/officeDocument/2006/relationships/slide" Target="/ppt/slides/slide1.xml" Id="Re030a70e0e9c4a87" /><Relationship Type="http://schemas.openxmlformats.org/officeDocument/2006/relationships/slide" Target="/ppt/slides/slide2.xml" Id="R4376bd17b8f44c30" /><Relationship Type="http://schemas.openxmlformats.org/officeDocument/2006/relationships/slide" Target="/ppt/slides/slide3.xml" Id="Rbd889d3dc1764417" /><Relationship Type="http://schemas.openxmlformats.org/officeDocument/2006/relationships/slide" Target="/ppt/slides/slide4.xml" Id="R3d8a92ce907c42eb" /><Relationship Type="http://schemas.openxmlformats.org/officeDocument/2006/relationships/slide" Target="/ppt/slides/slide5.xml" Id="Rf21ab6eff0d94c8f" /><Relationship Type="http://schemas.openxmlformats.org/officeDocument/2006/relationships/slide" Target="/ppt/slides/slide6.xml" Id="Rc55e420d89da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a0450077f4f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4b9a8c8254a75" /><Relationship Type="http://schemas.openxmlformats.org/officeDocument/2006/relationships/theme" Target="/ppt/slideMasters/theme/theme1.xml" Id="R4c5bb8cbe84d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4b9a8c825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f6cabd4a5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303cf3e884e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7486b2e9f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093b84556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d4f373b2247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6b174f51944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