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eddb2c7a5ae47d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62c4eded88d4f63"/>
  </p:sldMasterIdLst>
  <p:sldIdLst>
    <p:sldId xmlns:r="http://schemas.openxmlformats.org/officeDocument/2006/relationships" id="256" r:id="Re67b40f132324dd5"/>
    <p:sldId xmlns:r="http://schemas.openxmlformats.org/officeDocument/2006/relationships" id="257" r:id="Ra0d8542849f54b4a"/>
    <p:sldId xmlns:r="http://schemas.openxmlformats.org/officeDocument/2006/relationships" id="258" r:id="R5c1c54e8a36e4d74"/>
    <p:sldId xmlns:r="http://schemas.openxmlformats.org/officeDocument/2006/relationships" id="259" r:id="R6045868ed2be412d"/>
    <p:sldId xmlns:r="http://schemas.openxmlformats.org/officeDocument/2006/relationships" id="260" r:id="R5b84a33ad3d54672"/>
    <p:sldId xmlns:r="http://schemas.openxmlformats.org/officeDocument/2006/relationships" id="261" r:id="Rcc2d91d42e8f4ce7"/>
    <p:sldId xmlns:r="http://schemas.openxmlformats.org/officeDocument/2006/relationships" id="262" r:id="R6c7f793aaa4a4a6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62c4eded88d4f63" /><Relationship Type="http://schemas.openxmlformats.org/officeDocument/2006/relationships/slide" Target="/ppt/slides/slide1.xml" Id="Re67b40f132324dd5" /><Relationship Type="http://schemas.openxmlformats.org/officeDocument/2006/relationships/slide" Target="/ppt/slides/slide2.xml" Id="Ra0d8542849f54b4a" /><Relationship Type="http://schemas.openxmlformats.org/officeDocument/2006/relationships/slide" Target="/ppt/slides/slide3.xml" Id="R5c1c54e8a36e4d74" /><Relationship Type="http://schemas.openxmlformats.org/officeDocument/2006/relationships/slide" Target="/ppt/slides/slide4.xml" Id="R6045868ed2be412d" /><Relationship Type="http://schemas.openxmlformats.org/officeDocument/2006/relationships/slide" Target="/ppt/slides/slide5.xml" Id="R5b84a33ad3d54672" /><Relationship Type="http://schemas.openxmlformats.org/officeDocument/2006/relationships/slide" Target="/ppt/slides/slide6.xml" Id="Rcc2d91d42e8f4ce7" /><Relationship Type="http://schemas.openxmlformats.org/officeDocument/2006/relationships/slide" Target="/ppt/slides/slide7.xml" Id="R6c7f793aaa4a4a6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0afbb4a80144b5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235eddae3e418b" /><Relationship Type="http://schemas.openxmlformats.org/officeDocument/2006/relationships/theme" Target="/ppt/slideMasters/theme/theme1.xml" Id="Rdda923e2540f4dd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6235eddae3e418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0a57ff88d0424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ee531618ee4bc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02bee0f2004d9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9acff8db6d46a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67427a3afe4be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50f7b1c8a64ec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9c8eb1b40b4a3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ISIPISI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ISIPISI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ISIPISI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ISIPISI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ISIPISI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ISIPISI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14 658 619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685 308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535 943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565 943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3 144 657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ISIPISI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CHRISTENSEN THOR ANDREW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KRANGAZ AS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HERMANSEN MORTEN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ISIPISI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Frederik Stangs gate 14E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0272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post@isipisi.no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www.isipisi.no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913 962 621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ISIPISI AS</a:t>
            </a:r>
          </a:p>
        </p:txBody>
      </p:sp>
    </p:spTree>
  </p:cSld>
  <p:clrMapOvr>
    <a:masterClrMapping xmlns:a="http://schemas.openxmlformats.org/drawingml/2006/main"/>
  </p:clrMapOvr>
</p:sld>
</file>