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5faa298f0a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52a5d86c44b42"/>
  </p:sldMasterIdLst>
  <p:sldIdLst>
    <p:sldId xmlns:r="http://schemas.openxmlformats.org/officeDocument/2006/relationships" id="256" r:id="Re1e1a51b2ed54d94"/>
    <p:sldId xmlns:r="http://schemas.openxmlformats.org/officeDocument/2006/relationships" id="257" r:id="R5cf70c10074e49e6"/>
    <p:sldId xmlns:r="http://schemas.openxmlformats.org/officeDocument/2006/relationships" id="258" r:id="R3ea4d4261f954bb1"/>
    <p:sldId xmlns:r="http://schemas.openxmlformats.org/officeDocument/2006/relationships" id="259" r:id="R19d4bf123b994639"/>
    <p:sldId xmlns:r="http://schemas.openxmlformats.org/officeDocument/2006/relationships" id="260" r:id="R091e11e3091a4a68"/>
    <p:sldId xmlns:r="http://schemas.openxmlformats.org/officeDocument/2006/relationships" id="261" r:id="R77e9e9f9d8d9474c"/>
    <p:sldId xmlns:r="http://schemas.openxmlformats.org/officeDocument/2006/relationships" id="262" r:id="R5365c2b4401d48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52a5d86c44b42" /><Relationship Type="http://schemas.openxmlformats.org/officeDocument/2006/relationships/slide" Target="/ppt/slides/slide1.xml" Id="Re1e1a51b2ed54d94" /><Relationship Type="http://schemas.openxmlformats.org/officeDocument/2006/relationships/slide" Target="/ppt/slides/slide2.xml" Id="R5cf70c10074e49e6" /><Relationship Type="http://schemas.openxmlformats.org/officeDocument/2006/relationships/slide" Target="/ppt/slides/slide3.xml" Id="R3ea4d4261f954bb1" /><Relationship Type="http://schemas.openxmlformats.org/officeDocument/2006/relationships/slide" Target="/ppt/slides/slide4.xml" Id="R19d4bf123b994639" /><Relationship Type="http://schemas.openxmlformats.org/officeDocument/2006/relationships/slide" Target="/ppt/slides/slide5.xml" Id="R091e11e3091a4a68" /><Relationship Type="http://schemas.openxmlformats.org/officeDocument/2006/relationships/slide" Target="/ppt/slides/slide6.xml" Id="R77e9e9f9d8d9474c" /><Relationship Type="http://schemas.openxmlformats.org/officeDocument/2006/relationships/slide" Target="/ppt/slides/slide7.xml" Id="R5365c2b4401d48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117067287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726127c1a487c" /><Relationship Type="http://schemas.openxmlformats.org/officeDocument/2006/relationships/theme" Target="/ppt/slideMasters/theme/theme1.xml" Id="R23025b67d530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726127c1a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2acc644d40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aba54724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9a4f395cb4d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4a62254fe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4a245d9bb43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a85a4930647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489bb14b5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