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7de3f643754c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9ec6b1e014e4a98"/>
  </p:sldMasterIdLst>
  <p:sldIdLst>
    <p:sldId xmlns:r="http://schemas.openxmlformats.org/officeDocument/2006/relationships" id="256" r:id="R4c8e1f5654724ad3"/>
    <p:sldId xmlns:r="http://schemas.openxmlformats.org/officeDocument/2006/relationships" id="257" r:id="R784654016b5647c4"/>
    <p:sldId xmlns:r="http://schemas.openxmlformats.org/officeDocument/2006/relationships" id="258" r:id="Rb47224657f44464e"/>
    <p:sldId xmlns:r="http://schemas.openxmlformats.org/officeDocument/2006/relationships" id="259" r:id="R2da1e124ee7047b5"/>
    <p:sldId xmlns:r="http://schemas.openxmlformats.org/officeDocument/2006/relationships" id="260" r:id="R635a2b514fc74183"/>
    <p:sldId xmlns:r="http://schemas.openxmlformats.org/officeDocument/2006/relationships" id="261" r:id="R7aa53a6317984ca7"/>
    <p:sldId xmlns:r="http://schemas.openxmlformats.org/officeDocument/2006/relationships" id="262" r:id="R83d0fff6fc1748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ec6b1e014e4a98" /><Relationship Type="http://schemas.openxmlformats.org/officeDocument/2006/relationships/slide" Target="/ppt/slides/slide1.xml" Id="R4c8e1f5654724ad3" /><Relationship Type="http://schemas.openxmlformats.org/officeDocument/2006/relationships/slide" Target="/ppt/slides/slide2.xml" Id="R784654016b5647c4" /><Relationship Type="http://schemas.openxmlformats.org/officeDocument/2006/relationships/slide" Target="/ppt/slides/slide3.xml" Id="Rb47224657f44464e" /><Relationship Type="http://schemas.openxmlformats.org/officeDocument/2006/relationships/slide" Target="/ppt/slides/slide4.xml" Id="R2da1e124ee7047b5" /><Relationship Type="http://schemas.openxmlformats.org/officeDocument/2006/relationships/slide" Target="/ppt/slides/slide5.xml" Id="R635a2b514fc74183" /><Relationship Type="http://schemas.openxmlformats.org/officeDocument/2006/relationships/slide" Target="/ppt/slides/slide6.xml" Id="R7aa53a6317984ca7" /><Relationship Type="http://schemas.openxmlformats.org/officeDocument/2006/relationships/slide" Target="/ppt/slides/slide7.xml" Id="R83d0fff6fc1748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907be413f48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5d0ca4b6d4284" /><Relationship Type="http://schemas.openxmlformats.org/officeDocument/2006/relationships/theme" Target="/ppt/slideMasters/theme/theme1.xml" Id="Rdd4dd5aeac8547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a5d0ca4b6d42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2fa23a7f44c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34f37b58941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8ececbc7941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c9d36c5c441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46e06e4c54e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26182416f49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8a94305c145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S16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S16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S16 ENGINEERING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S16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S16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S16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S16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RØDSÅS TOR JOHN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S16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913 670 310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S16 ENGINEERING AS</a:t>
            </a:r>
          </a:p>
        </p:txBody>
      </p:sp>
    </p:spTree>
  </p:cSld>
  <p:clrMapOvr>
    <a:masterClrMapping xmlns:a="http://schemas.openxmlformats.org/drawingml/2006/main"/>
  </p:clrMapOvr>
</p:sld>
</file>