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902f46e3bc4b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fa94c5cf04acb"/>
  </p:sldMasterIdLst>
  <p:sldIdLst>
    <p:sldId xmlns:r="http://schemas.openxmlformats.org/officeDocument/2006/relationships" id="256" r:id="Rad2252953a5c4fac"/>
    <p:sldId xmlns:r="http://schemas.openxmlformats.org/officeDocument/2006/relationships" id="257" r:id="R28fdbce2b27a4ba7"/>
    <p:sldId xmlns:r="http://schemas.openxmlformats.org/officeDocument/2006/relationships" id="258" r:id="Rb1bce68d0f5a4630"/>
    <p:sldId xmlns:r="http://schemas.openxmlformats.org/officeDocument/2006/relationships" id="259" r:id="R9b60fa17af2244e3"/>
    <p:sldId xmlns:r="http://schemas.openxmlformats.org/officeDocument/2006/relationships" id="260" r:id="Rcd0e1e6d55d34e66"/>
    <p:sldId xmlns:r="http://schemas.openxmlformats.org/officeDocument/2006/relationships" id="261" r:id="R87475bfba4004156"/>
    <p:sldId xmlns:r="http://schemas.openxmlformats.org/officeDocument/2006/relationships" id="262" r:id="R543a679c6844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fa94c5cf04acb" /><Relationship Type="http://schemas.openxmlformats.org/officeDocument/2006/relationships/slide" Target="/ppt/slides/slide1.xml" Id="Rad2252953a5c4fac" /><Relationship Type="http://schemas.openxmlformats.org/officeDocument/2006/relationships/slide" Target="/ppt/slides/slide2.xml" Id="R28fdbce2b27a4ba7" /><Relationship Type="http://schemas.openxmlformats.org/officeDocument/2006/relationships/slide" Target="/ppt/slides/slide3.xml" Id="Rb1bce68d0f5a4630" /><Relationship Type="http://schemas.openxmlformats.org/officeDocument/2006/relationships/slide" Target="/ppt/slides/slide4.xml" Id="R9b60fa17af2244e3" /><Relationship Type="http://schemas.openxmlformats.org/officeDocument/2006/relationships/slide" Target="/ppt/slides/slide5.xml" Id="Rcd0e1e6d55d34e66" /><Relationship Type="http://schemas.openxmlformats.org/officeDocument/2006/relationships/slide" Target="/ppt/slides/slide6.xml" Id="R87475bfba4004156" /><Relationship Type="http://schemas.openxmlformats.org/officeDocument/2006/relationships/slide" Target="/ppt/slides/slide7.xml" Id="R543a679c6844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77cf19a6149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d0775f5db49ff" /><Relationship Type="http://schemas.openxmlformats.org/officeDocument/2006/relationships/theme" Target="/ppt/slideMasters/theme/theme1.xml" Id="R2d0554ab02c54e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d0775f5db49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b943edc314c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59f15bc8340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00235cb154b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cbe3678c644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b8a83bc464c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1c557f9b941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ee95cbbef47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