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88f68b42f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66a55e2b54c8e"/>
  </p:sldMasterIdLst>
  <p:sldIdLst>
    <p:sldId xmlns:r="http://schemas.openxmlformats.org/officeDocument/2006/relationships" id="256" r:id="R4eddc126504e4c99"/>
    <p:sldId xmlns:r="http://schemas.openxmlformats.org/officeDocument/2006/relationships" id="257" r:id="R4adb86881b064ffa"/>
    <p:sldId xmlns:r="http://schemas.openxmlformats.org/officeDocument/2006/relationships" id="258" r:id="Ra7f6684a06254f99"/>
    <p:sldId xmlns:r="http://schemas.openxmlformats.org/officeDocument/2006/relationships" id="259" r:id="R3a41370f200a474d"/>
    <p:sldId xmlns:r="http://schemas.openxmlformats.org/officeDocument/2006/relationships" id="260" r:id="Rfd956db38c3a4312"/>
    <p:sldId xmlns:r="http://schemas.openxmlformats.org/officeDocument/2006/relationships" id="261" r:id="R30e49b1d61034429"/>
    <p:sldId xmlns:r="http://schemas.openxmlformats.org/officeDocument/2006/relationships" id="262" r:id="Ra38be4d9046d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66a55e2b54c8e" /><Relationship Type="http://schemas.openxmlformats.org/officeDocument/2006/relationships/slide" Target="/ppt/slides/slide1.xml" Id="R4eddc126504e4c99" /><Relationship Type="http://schemas.openxmlformats.org/officeDocument/2006/relationships/slide" Target="/ppt/slides/slide2.xml" Id="R4adb86881b064ffa" /><Relationship Type="http://schemas.openxmlformats.org/officeDocument/2006/relationships/slide" Target="/ppt/slides/slide3.xml" Id="Ra7f6684a06254f99" /><Relationship Type="http://schemas.openxmlformats.org/officeDocument/2006/relationships/slide" Target="/ppt/slides/slide4.xml" Id="R3a41370f200a474d" /><Relationship Type="http://schemas.openxmlformats.org/officeDocument/2006/relationships/slide" Target="/ppt/slides/slide5.xml" Id="Rfd956db38c3a4312" /><Relationship Type="http://schemas.openxmlformats.org/officeDocument/2006/relationships/slide" Target="/ppt/slides/slide6.xml" Id="R30e49b1d61034429" /><Relationship Type="http://schemas.openxmlformats.org/officeDocument/2006/relationships/slide" Target="/ppt/slides/slide7.xml" Id="Ra38be4d9046d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b83eece5045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b16ce14614cb0" /><Relationship Type="http://schemas.openxmlformats.org/officeDocument/2006/relationships/theme" Target="/ppt/slideMasters/theme/theme1.xml" Id="R3e5068402e5842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b16ce1461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07d5c16f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f00daf53e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2f5916f72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01ba779d7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abbdd1072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61a38e34140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2b4aa1b7f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