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95461ff1b1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8b44141be4d38"/>
  </p:sldMasterIdLst>
  <p:sldIdLst>
    <p:sldId xmlns:r="http://schemas.openxmlformats.org/officeDocument/2006/relationships" id="256" r:id="R8669e746b1584c68"/>
    <p:sldId xmlns:r="http://schemas.openxmlformats.org/officeDocument/2006/relationships" id="257" r:id="R9f94300a641b4b75"/>
    <p:sldId xmlns:r="http://schemas.openxmlformats.org/officeDocument/2006/relationships" id="258" r:id="Rda8229a6a78d45e0"/>
    <p:sldId xmlns:r="http://schemas.openxmlformats.org/officeDocument/2006/relationships" id="259" r:id="Rdc48f867d43d4751"/>
    <p:sldId xmlns:r="http://schemas.openxmlformats.org/officeDocument/2006/relationships" id="260" r:id="Rac8ee603b177458e"/>
    <p:sldId xmlns:r="http://schemas.openxmlformats.org/officeDocument/2006/relationships" id="261" r:id="Re79f185fa73e4b35"/>
    <p:sldId xmlns:r="http://schemas.openxmlformats.org/officeDocument/2006/relationships" id="262" r:id="Ra510e60401ef41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8b44141be4d38" /><Relationship Type="http://schemas.openxmlformats.org/officeDocument/2006/relationships/slide" Target="/ppt/slides/slide1.xml" Id="R8669e746b1584c68" /><Relationship Type="http://schemas.openxmlformats.org/officeDocument/2006/relationships/slide" Target="/ppt/slides/slide2.xml" Id="R9f94300a641b4b75" /><Relationship Type="http://schemas.openxmlformats.org/officeDocument/2006/relationships/slide" Target="/ppt/slides/slide3.xml" Id="Rda8229a6a78d45e0" /><Relationship Type="http://schemas.openxmlformats.org/officeDocument/2006/relationships/slide" Target="/ppt/slides/slide4.xml" Id="Rdc48f867d43d4751" /><Relationship Type="http://schemas.openxmlformats.org/officeDocument/2006/relationships/slide" Target="/ppt/slides/slide5.xml" Id="Rac8ee603b177458e" /><Relationship Type="http://schemas.openxmlformats.org/officeDocument/2006/relationships/slide" Target="/ppt/slides/slide6.xml" Id="Re79f185fa73e4b35" /><Relationship Type="http://schemas.openxmlformats.org/officeDocument/2006/relationships/slide" Target="/ppt/slides/slide7.xml" Id="Ra510e60401ef41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d9a94be8c45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311c328064be8" /><Relationship Type="http://schemas.openxmlformats.org/officeDocument/2006/relationships/theme" Target="/ppt/slideMasters/theme/theme1.xml" Id="Rdbab2cb3c5b546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311c32806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760938e2a48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8aab40848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9bf16af3f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86b51498c48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bf54337e6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9d2263a324b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d471c15bf40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