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d05d439b6543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7e9760b6704b4f"/>
  </p:sldMasterIdLst>
  <p:sldIdLst>
    <p:sldId xmlns:r="http://schemas.openxmlformats.org/officeDocument/2006/relationships" id="256" r:id="Rb401adced40d4230"/>
    <p:sldId xmlns:r="http://schemas.openxmlformats.org/officeDocument/2006/relationships" id="257" r:id="R76e716b596604f84"/>
    <p:sldId xmlns:r="http://schemas.openxmlformats.org/officeDocument/2006/relationships" id="258" r:id="R2bd30573161846c8"/>
    <p:sldId xmlns:r="http://schemas.openxmlformats.org/officeDocument/2006/relationships" id="259" r:id="R42f102607849479c"/>
    <p:sldId xmlns:r="http://schemas.openxmlformats.org/officeDocument/2006/relationships" id="260" r:id="R5900cce9adcd461f"/>
    <p:sldId xmlns:r="http://schemas.openxmlformats.org/officeDocument/2006/relationships" id="261" r:id="R76f66c157a944966"/>
    <p:sldId xmlns:r="http://schemas.openxmlformats.org/officeDocument/2006/relationships" id="262" r:id="Raf6225fe0f914a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7e9760b6704b4f" /><Relationship Type="http://schemas.openxmlformats.org/officeDocument/2006/relationships/slide" Target="/ppt/slides/slide1.xml" Id="Rb401adced40d4230" /><Relationship Type="http://schemas.openxmlformats.org/officeDocument/2006/relationships/slide" Target="/ppt/slides/slide2.xml" Id="R76e716b596604f84" /><Relationship Type="http://schemas.openxmlformats.org/officeDocument/2006/relationships/slide" Target="/ppt/slides/slide3.xml" Id="R2bd30573161846c8" /><Relationship Type="http://schemas.openxmlformats.org/officeDocument/2006/relationships/slide" Target="/ppt/slides/slide4.xml" Id="R42f102607849479c" /><Relationship Type="http://schemas.openxmlformats.org/officeDocument/2006/relationships/slide" Target="/ppt/slides/slide5.xml" Id="R5900cce9adcd461f" /><Relationship Type="http://schemas.openxmlformats.org/officeDocument/2006/relationships/slide" Target="/ppt/slides/slide6.xml" Id="R76f66c157a944966" /><Relationship Type="http://schemas.openxmlformats.org/officeDocument/2006/relationships/slide" Target="/ppt/slides/slide7.xml" Id="Raf6225fe0f914a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5d7b42c9c141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fcdbaa8ed4258" /><Relationship Type="http://schemas.openxmlformats.org/officeDocument/2006/relationships/theme" Target="/ppt/slideMasters/theme/theme1.xml" Id="R040b5a88a15444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0fcdbaa8ed42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22009f8b649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d7596a8f149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56fcca37c46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361f33c4c4c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7ec38517e4d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9365de38146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84609666442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CASTLE INTERACTIVE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CASTLE INTERACTIVE AS ble etablert [år] og holder til i Nærsnes.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BRUNELL HAAKON ESRØD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Baarsrudveien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3478 Nærsnes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haakonbrunell@gmail.com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913 547 713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CASTLE INTERACTIVE AS</a:t>
            </a:r>
          </a:p>
        </p:txBody>
      </p:sp>
    </p:spTree>
  </p:cSld>
  <p:clrMapOvr>
    <a:masterClrMapping xmlns:a="http://schemas.openxmlformats.org/drawingml/2006/main"/>
  </p:clrMapOvr>
</p:sld>
</file>