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48e5fbad8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440d429984f99"/>
  </p:sldMasterIdLst>
  <p:sldIdLst>
    <p:sldId xmlns:r="http://schemas.openxmlformats.org/officeDocument/2006/relationships" id="256" r:id="R0ed4821acced436d"/>
    <p:sldId xmlns:r="http://schemas.openxmlformats.org/officeDocument/2006/relationships" id="257" r:id="R2cb43a8d57234c05"/>
    <p:sldId xmlns:r="http://schemas.openxmlformats.org/officeDocument/2006/relationships" id="258" r:id="Rad9fadea988b42f0"/>
    <p:sldId xmlns:r="http://schemas.openxmlformats.org/officeDocument/2006/relationships" id="259" r:id="Rfae68f10a2e04b35"/>
    <p:sldId xmlns:r="http://schemas.openxmlformats.org/officeDocument/2006/relationships" id="260" r:id="R8b3d927526e04788"/>
    <p:sldId xmlns:r="http://schemas.openxmlformats.org/officeDocument/2006/relationships" id="261" r:id="R86f4f5654d224e28"/>
    <p:sldId xmlns:r="http://schemas.openxmlformats.org/officeDocument/2006/relationships" id="262" r:id="R688ec2823746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440d429984f99" /><Relationship Type="http://schemas.openxmlformats.org/officeDocument/2006/relationships/slide" Target="/ppt/slides/slide1.xml" Id="R0ed4821acced436d" /><Relationship Type="http://schemas.openxmlformats.org/officeDocument/2006/relationships/slide" Target="/ppt/slides/slide2.xml" Id="R2cb43a8d57234c05" /><Relationship Type="http://schemas.openxmlformats.org/officeDocument/2006/relationships/slide" Target="/ppt/slides/slide3.xml" Id="Rad9fadea988b42f0" /><Relationship Type="http://schemas.openxmlformats.org/officeDocument/2006/relationships/slide" Target="/ppt/slides/slide4.xml" Id="Rfae68f10a2e04b35" /><Relationship Type="http://schemas.openxmlformats.org/officeDocument/2006/relationships/slide" Target="/ppt/slides/slide5.xml" Id="R8b3d927526e04788" /><Relationship Type="http://schemas.openxmlformats.org/officeDocument/2006/relationships/slide" Target="/ppt/slides/slide6.xml" Id="R86f4f5654d224e28" /><Relationship Type="http://schemas.openxmlformats.org/officeDocument/2006/relationships/slide" Target="/ppt/slides/slide7.xml" Id="R688ec2823746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73ab07b88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64ca50959440a" /><Relationship Type="http://schemas.openxmlformats.org/officeDocument/2006/relationships/theme" Target="/ppt/slideMasters/theme/theme1.xml" Id="R6fff247cab72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64ca50959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510f63ac2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f22033521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09606166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66970af34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51cb27d424f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eab098aaf43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2fde5f3bc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