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3e5400934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536700b2454cbd"/>
  </p:sldMasterIdLst>
  <p:sldIdLst>
    <p:sldId xmlns:r="http://schemas.openxmlformats.org/officeDocument/2006/relationships" id="256" r:id="R755e52d2ec224c65"/>
    <p:sldId xmlns:r="http://schemas.openxmlformats.org/officeDocument/2006/relationships" id="257" r:id="R501c58f1a6184dd0"/>
    <p:sldId xmlns:r="http://schemas.openxmlformats.org/officeDocument/2006/relationships" id="258" r:id="R89c82f4e408d435f"/>
    <p:sldId xmlns:r="http://schemas.openxmlformats.org/officeDocument/2006/relationships" id="259" r:id="Rb39f321019c24606"/>
    <p:sldId xmlns:r="http://schemas.openxmlformats.org/officeDocument/2006/relationships" id="260" r:id="R2007c57c0c024c7e"/>
    <p:sldId xmlns:r="http://schemas.openxmlformats.org/officeDocument/2006/relationships" id="261" r:id="Rc56f486a06a2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36700b2454cbd" /><Relationship Type="http://schemas.openxmlformats.org/officeDocument/2006/relationships/slide" Target="/ppt/slides/slide1.xml" Id="R755e52d2ec224c65" /><Relationship Type="http://schemas.openxmlformats.org/officeDocument/2006/relationships/slide" Target="/ppt/slides/slide2.xml" Id="R501c58f1a6184dd0" /><Relationship Type="http://schemas.openxmlformats.org/officeDocument/2006/relationships/slide" Target="/ppt/slides/slide3.xml" Id="R89c82f4e408d435f" /><Relationship Type="http://schemas.openxmlformats.org/officeDocument/2006/relationships/slide" Target="/ppt/slides/slide4.xml" Id="Rb39f321019c24606" /><Relationship Type="http://schemas.openxmlformats.org/officeDocument/2006/relationships/slide" Target="/ppt/slides/slide5.xml" Id="R2007c57c0c024c7e" /><Relationship Type="http://schemas.openxmlformats.org/officeDocument/2006/relationships/slide" Target="/ppt/slides/slide6.xml" Id="Rc56f486a06a2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11e594b3e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b2c7721314a9a" /><Relationship Type="http://schemas.openxmlformats.org/officeDocument/2006/relationships/theme" Target="/ppt/slideMasters/theme/theme1.xml" Id="Rbe9eba28f3b14d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8b2c772131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04ec1dbe4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0d014b7f3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86c738d3245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dfff9c7c84f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ee42c9b4c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d1c8f9a104e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ENGAN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8260 Innhavet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ingrid.engan@hotmail.com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