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9acc91594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5252487cc34bae"/>
  </p:sldMasterIdLst>
  <p:sldIdLst>
    <p:sldId xmlns:r="http://schemas.openxmlformats.org/officeDocument/2006/relationships" id="256" r:id="R8672f4c9df3343b4"/>
    <p:sldId xmlns:r="http://schemas.openxmlformats.org/officeDocument/2006/relationships" id="257" r:id="R837a95ef7a4444ee"/>
    <p:sldId xmlns:r="http://schemas.openxmlformats.org/officeDocument/2006/relationships" id="258" r:id="Raa29491ae8304afa"/>
    <p:sldId xmlns:r="http://schemas.openxmlformats.org/officeDocument/2006/relationships" id="259" r:id="Rbeebd7ba5730422d"/>
    <p:sldId xmlns:r="http://schemas.openxmlformats.org/officeDocument/2006/relationships" id="260" r:id="Raaec279442af46dc"/>
    <p:sldId xmlns:r="http://schemas.openxmlformats.org/officeDocument/2006/relationships" id="261" r:id="R4feb5893e4f645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252487cc34bae" /><Relationship Type="http://schemas.openxmlformats.org/officeDocument/2006/relationships/slide" Target="/ppt/slides/slide1.xml" Id="R8672f4c9df3343b4" /><Relationship Type="http://schemas.openxmlformats.org/officeDocument/2006/relationships/slide" Target="/ppt/slides/slide2.xml" Id="R837a95ef7a4444ee" /><Relationship Type="http://schemas.openxmlformats.org/officeDocument/2006/relationships/slide" Target="/ppt/slides/slide3.xml" Id="Raa29491ae8304afa" /><Relationship Type="http://schemas.openxmlformats.org/officeDocument/2006/relationships/slide" Target="/ppt/slides/slide4.xml" Id="Rbeebd7ba5730422d" /><Relationship Type="http://schemas.openxmlformats.org/officeDocument/2006/relationships/slide" Target="/ppt/slides/slide5.xml" Id="Raaec279442af46dc" /><Relationship Type="http://schemas.openxmlformats.org/officeDocument/2006/relationships/slide" Target="/ppt/slides/slide6.xml" Id="R4feb5893e4f645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84bc04809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9628202df4e93" /><Relationship Type="http://schemas.openxmlformats.org/officeDocument/2006/relationships/theme" Target="/ppt/slideMasters/theme/theme1.xml" Id="R3efebd849dcd40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9628202df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a2163996f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2b58a11e4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c3b4ad602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d9c3866ac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2938fa9df4c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ec7ad9335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